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2192124" cy="6858000"/>
            <a:chOff x="0" y="0"/>
            <a:chExt cx="16256165" cy="9144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6256127" cy="9144000"/>
            </a:xfrm>
            <a:custGeom>
              <a:avLst/>
              <a:gdLst/>
              <a:ahLst/>
              <a:cxnLst/>
              <a:rect l="l" t="t" r="r" b="b"/>
              <a:pathLst>
                <a:path w="16256127" h="9144000">
                  <a:moveTo>
                    <a:pt x="0" y="0"/>
                  </a:moveTo>
                  <a:lnTo>
                    <a:pt x="16256127" y="0"/>
                  </a:lnTo>
                  <a:lnTo>
                    <a:pt x="16256127" y="9144000"/>
                  </a:lnTo>
                  <a:lnTo>
                    <a:pt x="0" y="9144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endParaRPr lang="es-CO"/>
            </a:p>
          </p:txBody>
        </p:sp>
      </p:grpSp>
    </p:spTree>
  </p:cSld>
  <p:clrMapOvr>
    <a:masterClrMapping/>
  </p:clrMapOvr>
  <p:transition spd="slow">
    <p:wip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Panorámica</PresentationFormat>
  <Paragraphs>0</Paragraphs>
  <Slides>43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6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Asosur Tesorería</cp:lastModifiedBy>
  <cp:revision>2</cp:revision>
  <dcterms:created xsi:type="dcterms:W3CDTF">2006-08-16T00:00:00Z</dcterms:created>
  <dcterms:modified xsi:type="dcterms:W3CDTF">2026-11-06T21:10:17Z</dcterms:modified>
  <dc:identifier>DAHaLEJeunQ</dc:identifier>
</cp:coreProperties>
</file>