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4" r:id="rId9"/>
    <p:sldId id="263" r:id="rId10"/>
    <p:sldId id="265" r:id="rId11"/>
    <p:sldId id="266" r:id="rId12"/>
    <p:sldId id="267" r:id="rId13"/>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4" d="100"/>
          <a:sy n="84" d="100"/>
        </p:scale>
        <p:origin x="658"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63BA8A1-423A-46F3-9E20-5601567149CC}"/>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O"/>
          </a:p>
        </p:txBody>
      </p:sp>
      <p:sp>
        <p:nvSpPr>
          <p:cNvPr id="3" name="Subtítulo 2">
            <a:extLst>
              <a:ext uri="{FF2B5EF4-FFF2-40B4-BE49-F238E27FC236}">
                <a16:creationId xmlns:a16="http://schemas.microsoft.com/office/drawing/2014/main" id="{0F5C1EBE-9287-435B-AA1D-5752D44E267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CO"/>
          </a:p>
        </p:txBody>
      </p:sp>
      <p:sp>
        <p:nvSpPr>
          <p:cNvPr id="4" name="Marcador de fecha 3">
            <a:extLst>
              <a:ext uri="{FF2B5EF4-FFF2-40B4-BE49-F238E27FC236}">
                <a16:creationId xmlns:a16="http://schemas.microsoft.com/office/drawing/2014/main" id="{42E6C645-4F4A-4B2E-93DD-96E059BE146F}"/>
              </a:ext>
            </a:extLst>
          </p:cNvPr>
          <p:cNvSpPr>
            <a:spLocks noGrp="1"/>
          </p:cNvSpPr>
          <p:nvPr>
            <p:ph type="dt" sz="half" idx="10"/>
          </p:nvPr>
        </p:nvSpPr>
        <p:spPr/>
        <p:txBody>
          <a:bodyPr/>
          <a:lstStyle/>
          <a:p>
            <a:fld id="{0F796E60-2880-4175-9813-FBA050E1AF3C}" type="datetimeFigureOut">
              <a:rPr lang="es-CO" smtClean="0"/>
              <a:t>25/09/2026</a:t>
            </a:fld>
            <a:endParaRPr lang="es-CO"/>
          </a:p>
        </p:txBody>
      </p:sp>
      <p:sp>
        <p:nvSpPr>
          <p:cNvPr id="5" name="Marcador de pie de página 4">
            <a:extLst>
              <a:ext uri="{FF2B5EF4-FFF2-40B4-BE49-F238E27FC236}">
                <a16:creationId xmlns:a16="http://schemas.microsoft.com/office/drawing/2014/main" id="{79DDD85F-2F0B-4A36-8192-8C1254661C8B}"/>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6B57188C-ACFD-4EF6-A544-4168DE2F7DC9}"/>
              </a:ext>
            </a:extLst>
          </p:cNvPr>
          <p:cNvSpPr>
            <a:spLocks noGrp="1"/>
          </p:cNvSpPr>
          <p:nvPr>
            <p:ph type="sldNum" sz="quarter" idx="12"/>
          </p:nvPr>
        </p:nvSpPr>
        <p:spPr/>
        <p:txBody>
          <a:bodyPr/>
          <a:lstStyle/>
          <a:p>
            <a:fld id="{407F51DA-3E24-4D72-ABA1-E25E9FE143F9}" type="slidenum">
              <a:rPr lang="es-CO" smtClean="0"/>
              <a:t>‹Nº›</a:t>
            </a:fld>
            <a:endParaRPr lang="es-CO"/>
          </a:p>
        </p:txBody>
      </p:sp>
    </p:spTree>
    <p:extLst>
      <p:ext uri="{BB962C8B-B14F-4D97-AF65-F5344CB8AC3E}">
        <p14:creationId xmlns:p14="http://schemas.microsoft.com/office/powerpoint/2010/main" val="1759163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D228F82-495A-4D68-A7BE-3A2B167F8E0B}"/>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4F59886C-908F-4E33-BB1A-260E1F3A4B13}"/>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89748BB9-E4A0-4CE4-A75E-33CF050F8BD0}"/>
              </a:ext>
            </a:extLst>
          </p:cNvPr>
          <p:cNvSpPr>
            <a:spLocks noGrp="1"/>
          </p:cNvSpPr>
          <p:nvPr>
            <p:ph type="dt" sz="half" idx="10"/>
          </p:nvPr>
        </p:nvSpPr>
        <p:spPr/>
        <p:txBody>
          <a:bodyPr/>
          <a:lstStyle/>
          <a:p>
            <a:fld id="{0F796E60-2880-4175-9813-FBA050E1AF3C}" type="datetimeFigureOut">
              <a:rPr lang="es-CO" smtClean="0"/>
              <a:t>25/09/2026</a:t>
            </a:fld>
            <a:endParaRPr lang="es-CO"/>
          </a:p>
        </p:txBody>
      </p:sp>
      <p:sp>
        <p:nvSpPr>
          <p:cNvPr id="5" name="Marcador de pie de página 4">
            <a:extLst>
              <a:ext uri="{FF2B5EF4-FFF2-40B4-BE49-F238E27FC236}">
                <a16:creationId xmlns:a16="http://schemas.microsoft.com/office/drawing/2014/main" id="{C890BAD5-B2C8-431F-B02A-355D6F931A63}"/>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79E41B51-69C9-4ED0-A76E-6997187787BC}"/>
              </a:ext>
            </a:extLst>
          </p:cNvPr>
          <p:cNvSpPr>
            <a:spLocks noGrp="1"/>
          </p:cNvSpPr>
          <p:nvPr>
            <p:ph type="sldNum" sz="quarter" idx="12"/>
          </p:nvPr>
        </p:nvSpPr>
        <p:spPr/>
        <p:txBody>
          <a:bodyPr/>
          <a:lstStyle/>
          <a:p>
            <a:fld id="{407F51DA-3E24-4D72-ABA1-E25E9FE143F9}" type="slidenum">
              <a:rPr lang="es-CO" smtClean="0"/>
              <a:t>‹Nº›</a:t>
            </a:fld>
            <a:endParaRPr lang="es-CO"/>
          </a:p>
        </p:txBody>
      </p:sp>
    </p:spTree>
    <p:extLst>
      <p:ext uri="{BB962C8B-B14F-4D97-AF65-F5344CB8AC3E}">
        <p14:creationId xmlns:p14="http://schemas.microsoft.com/office/powerpoint/2010/main" val="14119837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91419F0-EEB9-4BCA-A002-B0A41EB747FC}"/>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C0EED7F4-DCE8-4182-BE4D-68F070F6AC2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0677265B-5624-4841-835D-DBBBBA7D220A}"/>
              </a:ext>
            </a:extLst>
          </p:cNvPr>
          <p:cNvSpPr>
            <a:spLocks noGrp="1"/>
          </p:cNvSpPr>
          <p:nvPr>
            <p:ph type="dt" sz="half" idx="10"/>
          </p:nvPr>
        </p:nvSpPr>
        <p:spPr/>
        <p:txBody>
          <a:bodyPr/>
          <a:lstStyle/>
          <a:p>
            <a:fld id="{0F796E60-2880-4175-9813-FBA050E1AF3C}" type="datetimeFigureOut">
              <a:rPr lang="es-CO" smtClean="0"/>
              <a:t>25/09/2026</a:t>
            </a:fld>
            <a:endParaRPr lang="es-CO"/>
          </a:p>
        </p:txBody>
      </p:sp>
      <p:sp>
        <p:nvSpPr>
          <p:cNvPr id="5" name="Marcador de pie de página 4">
            <a:extLst>
              <a:ext uri="{FF2B5EF4-FFF2-40B4-BE49-F238E27FC236}">
                <a16:creationId xmlns:a16="http://schemas.microsoft.com/office/drawing/2014/main" id="{FD0604A3-075B-4D78-B13D-47DC5EEB2254}"/>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7F5E6B0B-BAE3-4E39-BD2B-3F21CE985C53}"/>
              </a:ext>
            </a:extLst>
          </p:cNvPr>
          <p:cNvSpPr>
            <a:spLocks noGrp="1"/>
          </p:cNvSpPr>
          <p:nvPr>
            <p:ph type="sldNum" sz="quarter" idx="12"/>
          </p:nvPr>
        </p:nvSpPr>
        <p:spPr/>
        <p:txBody>
          <a:bodyPr/>
          <a:lstStyle/>
          <a:p>
            <a:fld id="{407F51DA-3E24-4D72-ABA1-E25E9FE143F9}" type="slidenum">
              <a:rPr lang="es-CO" smtClean="0"/>
              <a:t>‹Nº›</a:t>
            </a:fld>
            <a:endParaRPr lang="es-CO"/>
          </a:p>
        </p:txBody>
      </p:sp>
    </p:spTree>
    <p:extLst>
      <p:ext uri="{BB962C8B-B14F-4D97-AF65-F5344CB8AC3E}">
        <p14:creationId xmlns:p14="http://schemas.microsoft.com/office/powerpoint/2010/main" val="29735869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1DA5C7C-6C65-4415-BD19-2F9BCE720EF3}"/>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A572515B-11BC-4049-A638-E52104A41B13}"/>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contenido 3">
            <a:extLst>
              <a:ext uri="{FF2B5EF4-FFF2-40B4-BE49-F238E27FC236}">
                <a16:creationId xmlns:a16="http://schemas.microsoft.com/office/drawing/2014/main" id="{9AD68F49-3624-48D8-89B9-B06E601BFD3D}"/>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fecha 4">
            <a:extLst>
              <a:ext uri="{FF2B5EF4-FFF2-40B4-BE49-F238E27FC236}">
                <a16:creationId xmlns:a16="http://schemas.microsoft.com/office/drawing/2014/main" id="{37FC759E-384D-4891-B1D9-7E4F3BC3EDCD}"/>
              </a:ext>
            </a:extLst>
          </p:cNvPr>
          <p:cNvSpPr>
            <a:spLocks noGrp="1"/>
          </p:cNvSpPr>
          <p:nvPr>
            <p:ph type="dt" sz="half" idx="10"/>
          </p:nvPr>
        </p:nvSpPr>
        <p:spPr/>
        <p:txBody>
          <a:bodyPr/>
          <a:lstStyle/>
          <a:p>
            <a:fld id="{0F796E60-2880-4175-9813-FBA050E1AF3C}" type="datetimeFigureOut">
              <a:rPr lang="es-CO" smtClean="0"/>
              <a:t>25/09/2026</a:t>
            </a:fld>
            <a:endParaRPr lang="es-CO"/>
          </a:p>
        </p:txBody>
      </p:sp>
      <p:sp>
        <p:nvSpPr>
          <p:cNvPr id="6" name="Marcador de pie de página 5">
            <a:extLst>
              <a:ext uri="{FF2B5EF4-FFF2-40B4-BE49-F238E27FC236}">
                <a16:creationId xmlns:a16="http://schemas.microsoft.com/office/drawing/2014/main" id="{FF500BF7-4085-4C39-8326-58B518376BA1}"/>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D8FAE874-F814-46DC-A492-AEFD9DF964B3}"/>
              </a:ext>
            </a:extLst>
          </p:cNvPr>
          <p:cNvSpPr>
            <a:spLocks noGrp="1"/>
          </p:cNvSpPr>
          <p:nvPr>
            <p:ph type="sldNum" sz="quarter" idx="12"/>
          </p:nvPr>
        </p:nvSpPr>
        <p:spPr/>
        <p:txBody>
          <a:bodyPr/>
          <a:lstStyle/>
          <a:p>
            <a:fld id="{407F51DA-3E24-4D72-ABA1-E25E9FE143F9}" type="slidenum">
              <a:rPr lang="es-CO" smtClean="0"/>
              <a:t>‹Nº›</a:t>
            </a:fld>
            <a:endParaRPr lang="es-CO"/>
          </a:p>
        </p:txBody>
      </p:sp>
    </p:spTree>
    <p:extLst>
      <p:ext uri="{BB962C8B-B14F-4D97-AF65-F5344CB8AC3E}">
        <p14:creationId xmlns:p14="http://schemas.microsoft.com/office/powerpoint/2010/main" val="7922941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CA9FCAE-3FFE-44A7-A86E-B0B9E6ADFDEC}"/>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27E95B03-59FD-4A3F-A5E2-8DF3E166FB4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287DBEB7-A674-4BFA-AF0E-8178F6F9BD7D}"/>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texto 4">
            <a:extLst>
              <a:ext uri="{FF2B5EF4-FFF2-40B4-BE49-F238E27FC236}">
                <a16:creationId xmlns:a16="http://schemas.microsoft.com/office/drawing/2014/main" id="{2C3F06E1-3797-4133-BBBA-F51DD8957A8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3461BC8A-2E83-4025-8A57-1DF6EC8F2F83}"/>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7" name="Marcador de fecha 6">
            <a:extLst>
              <a:ext uri="{FF2B5EF4-FFF2-40B4-BE49-F238E27FC236}">
                <a16:creationId xmlns:a16="http://schemas.microsoft.com/office/drawing/2014/main" id="{30153E66-0234-4FC2-8D64-B68ACB3DD07E}"/>
              </a:ext>
            </a:extLst>
          </p:cNvPr>
          <p:cNvSpPr>
            <a:spLocks noGrp="1"/>
          </p:cNvSpPr>
          <p:nvPr>
            <p:ph type="dt" sz="half" idx="10"/>
          </p:nvPr>
        </p:nvSpPr>
        <p:spPr/>
        <p:txBody>
          <a:bodyPr/>
          <a:lstStyle/>
          <a:p>
            <a:fld id="{0F796E60-2880-4175-9813-FBA050E1AF3C}" type="datetimeFigureOut">
              <a:rPr lang="es-CO" smtClean="0"/>
              <a:t>25/09/2026</a:t>
            </a:fld>
            <a:endParaRPr lang="es-CO"/>
          </a:p>
        </p:txBody>
      </p:sp>
      <p:sp>
        <p:nvSpPr>
          <p:cNvPr id="8" name="Marcador de pie de página 7">
            <a:extLst>
              <a:ext uri="{FF2B5EF4-FFF2-40B4-BE49-F238E27FC236}">
                <a16:creationId xmlns:a16="http://schemas.microsoft.com/office/drawing/2014/main" id="{D0140F89-439E-477A-9C65-75D55976E1D4}"/>
              </a:ext>
            </a:extLst>
          </p:cNvPr>
          <p:cNvSpPr>
            <a:spLocks noGrp="1"/>
          </p:cNvSpPr>
          <p:nvPr>
            <p:ph type="ftr" sz="quarter" idx="11"/>
          </p:nvPr>
        </p:nvSpPr>
        <p:spPr/>
        <p:txBody>
          <a:bodyPr/>
          <a:lstStyle/>
          <a:p>
            <a:endParaRPr lang="es-CO"/>
          </a:p>
        </p:txBody>
      </p:sp>
      <p:sp>
        <p:nvSpPr>
          <p:cNvPr id="9" name="Marcador de número de diapositiva 8">
            <a:extLst>
              <a:ext uri="{FF2B5EF4-FFF2-40B4-BE49-F238E27FC236}">
                <a16:creationId xmlns:a16="http://schemas.microsoft.com/office/drawing/2014/main" id="{34470942-2E15-4BAE-8B82-9E39DCFBDC59}"/>
              </a:ext>
            </a:extLst>
          </p:cNvPr>
          <p:cNvSpPr>
            <a:spLocks noGrp="1"/>
          </p:cNvSpPr>
          <p:nvPr>
            <p:ph type="sldNum" sz="quarter" idx="12"/>
          </p:nvPr>
        </p:nvSpPr>
        <p:spPr/>
        <p:txBody>
          <a:bodyPr/>
          <a:lstStyle/>
          <a:p>
            <a:fld id="{407F51DA-3E24-4D72-ABA1-E25E9FE143F9}" type="slidenum">
              <a:rPr lang="es-CO" smtClean="0"/>
              <a:t>‹Nº›</a:t>
            </a:fld>
            <a:endParaRPr lang="es-CO"/>
          </a:p>
        </p:txBody>
      </p:sp>
    </p:spTree>
    <p:extLst>
      <p:ext uri="{BB962C8B-B14F-4D97-AF65-F5344CB8AC3E}">
        <p14:creationId xmlns:p14="http://schemas.microsoft.com/office/powerpoint/2010/main" val="40076457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9D30024-0AA5-49A4-B1F5-6808B04616F6}"/>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fecha 2">
            <a:extLst>
              <a:ext uri="{FF2B5EF4-FFF2-40B4-BE49-F238E27FC236}">
                <a16:creationId xmlns:a16="http://schemas.microsoft.com/office/drawing/2014/main" id="{B372D360-4F09-4958-BEC5-26AEC47EAB47}"/>
              </a:ext>
            </a:extLst>
          </p:cNvPr>
          <p:cNvSpPr>
            <a:spLocks noGrp="1"/>
          </p:cNvSpPr>
          <p:nvPr>
            <p:ph type="dt" sz="half" idx="10"/>
          </p:nvPr>
        </p:nvSpPr>
        <p:spPr/>
        <p:txBody>
          <a:bodyPr/>
          <a:lstStyle/>
          <a:p>
            <a:fld id="{0F796E60-2880-4175-9813-FBA050E1AF3C}" type="datetimeFigureOut">
              <a:rPr lang="es-CO" smtClean="0"/>
              <a:t>25/09/2026</a:t>
            </a:fld>
            <a:endParaRPr lang="es-CO"/>
          </a:p>
        </p:txBody>
      </p:sp>
      <p:sp>
        <p:nvSpPr>
          <p:cNvPr id="4" name="Marcador de pie de página 3">
            <a:extLst>
              <a:ext uri="{FF2B5EF4-FFF2-40B4-BE49-F238E27FC236}">
                <a16:creationId xmlns:a16="http://schemas.microsoft.com/office/drawing/2014/main" id="{1A4EE6E3-1BFA-4FD9-B6EB-7352A43CEC94}"/>
              </a:ext>
            </a:extLst>
          </p:cNvPr>
          <p:cNvSpPr>
            <a:spLocks noGrp="1"/>
          </p:cNvSpPr>
          <p:nvPr>
            <p:ph type="ftr" sz="quarter" idx="11"/>
          </p:nvPr>
        </p:nvSpPr>
        <p:spPr/>
        <p:txBody>
          <a:bodyPr/>
          <a:lstStyle/>
          <a:p>
            <a:endParaRPr lang="es-CO"/>
          </a:p>
        </p:txBody>
      </p:sp>
      <p:sp>
        <p:nvSpPr>
          <p:cNvPr id="5" name="Marcador de número de diapositiva 4">
            <a:extLst>
              <a:ext uri="{FF2B5EF4-FFF2-40B4-BE49-F238E27FC236}">
                <a16:creationId xmlns:a16="http://schemas.microsoft.com/office/drawing/2014/main" id="{3389103F-1DFF-4F7E-93E5-DC7372D67895}"/>
              </a:ext>
            </a:extLst>
          </p:cNvPr>
          <p:cNvSpPr>
            <a:spLocks noGrp="1"/>
          </p:cNvSpPr>
          <p:nvPr>
            <p:ph type="sldNum" sz="quarter" idx="12"/>
          </p:nvPr>
        </p:nvSpPr>
        <p:spPr/>
        <p:txBody>
          <a:bodyPr/>
          <a:lstStyle/>
          <a:p>
            <a:fld id="{407F51DA-3E24-4D72-ABA1-E25E9FE143F9}" type="slidenum">
              <a:rPr lang="es-CO" smtClean="0"/>
              <a:t>‹Nº›</a:t>
            </a:fld>
            <a:endParaRPr lang="es-CO"/>
          </a:p>
        </p:txBody>
      </p:sp>
    </p:spTree>
    <p:extLst>
      <p:ext uri="{BB962C8B-B14F-4D97-AF65-F5344CB8AC3E}">
        <p14:creationId xmlns:p14="http://schemas.microsoft.com/office/powerpoint/2010/main" val="6005670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41FD4F9D-56F4-43F2-953E-CD8B5B9E0C04}"/>
              </a:ext>
            </a:extLst>
          </p:cNvPr>
          <p:cNvSpPr>
            <a:spLocks noGrp="1"/>
          </p:cNvSpPr>
          <p:nvPr>
            <p:ph type="dt" sz="half" idx="10"/>
          </p:nvPr>
        </p:nvSpPr>
        <p:spPr/>
        <p:txBody>
          <a:bodyPr/>
          <a:lstStyle/>
          <a:p>
            <a:fld id="{0F796E60-2880-4175-9813-FBA050E1AF3C}" type="datetimeFigureOut">
              <a:rPr lang="es-CO" smtClean="0"/>
              <a:t>25/09/2026</a:t>
            </a:fld>
            <a:endParaRPr lang="es-CO"/>
          </a:p>
        </p:txBody>
      </p:sp>
      <p:sp>
        <p:nvSpPr>
          <p:cNvPr id="3" name="Marcador de pie de página 2">
            <a:extLst>
              <a:ext uri="{FF2B5EF4-FFF2-40B4-BE49-F238E27FC236}">
                <a16:creationId xmlns:a16="http://schemas.microsoft.com/office/drawing/2014/main" id="{C81FD383-B10F-4A39-9599-61040CE82FF9}"/>
              </a:ext>
            </a:extLst>
          </p:cNvPr>
          <p:cNvSpPr>
            <a:spLocks noGrp="1"/>
          </p:cNvSpPr>
          <p:nvPr>
            <p:ph type="ftr" sz="quarter" idx="11"/>
          </p:nvPr>
        </p:nvSpPr>
        <p:spPr/>
        <p:txBody>
          <a:bodyPr/>
          <a:lstStyle/>
          <a:p>
            <a:endParaRPr lang="es-CO"/>
          </a:p>
        </p:txBody>
      </p:sp>
      <p:sp>
        <p:nvSpPr>
          <p:cNvPr id="4" name="Marcador de número de diapositiva 3">
            <a:extLst>
              <a:ext uri="{FF2B5EF4-FFF2-40B4-BE49-F238E27FC236}">
                <a16:creationId xmlns:a16="http://schemas.microsoft.com/office/drawing/2014/main" id="{0C02F6DB-3CA7-4533-9012-DB29553021B9}"/>
              </a:ext>
            </a:extLst>
          </p:cNvPr>
          <p:cNvSpPr>
            <a:spLocks noGrp="1"/>
          </p:cNvSpPr>
          <p:nvPr>
            <p:ph type="sldNum" sz="quarter" idx="12"/>
          </p:nvPr>
        </p:nvSpPr>
        <p:spPr/>
        <p:txBody>
          <a:bodyPr/>
          <a:lstStyle/>
          <a:p>
            <a:fld id="{407F51DA-3E24-4D72-ABA1-E25E9FE143F9}" type="slidenum">
              <a:rPr lang="es-CO" smtClean="0"/>
              <a:t>‹Nº›</a:t>
            </a:fld>
            <a:endParaRPr lang="es-CO"/>
          </a:p>
        </p:txBody>
      </p:sp>
    </p:spTree>
    <p:extLst>
      <p:ext uri="{BB962C8B-B14F-4D97-AF65-F5344CB8AC3E}">
        <p14:creationId xmlns:p14="http://schemas.microsoft.com/office/powerpoint/2010/main" val="38527873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8488692-5DEA-456A-BFD8-A37EF7AD2F7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6674C141-73EA-4D28-924E-360CEAA1C92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texto 3">
            <a:extLst>
              <a:ext uri="{FF2B5EF4-FFF2-40B4-BE49-F238E27FC236}">
                <a16:creationId xmlns:a16="http://schemas.microsoft.com/office/drawing/2014/main" id="{68B38493-A20F-42E6-9152-9649E308519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4739682D-8AFC-4744-82DD-E66BB78F8B8A}"/>
              </a:ext>
            </a:extLst>
          </p:cNvPr>
          <p:cNvSpPr>
            <a:spLocks noGrp="1"/>
          </p:cNvSpPr>
          <p:nvPr>
            <p:ph type="dt" sz="half" idx="10"/>
          </p:nvPr>
        </p:nvSpPr>
        <p:spPr/>
        <p:txBody>
          <a:bodyPr/>
          <a:lstStyle/>
          <a:p>
            <a:fld id="{0F796E60-2880-4175-9813-FBA050E1AF3C}" type="datetimeFigureOut">
              <a:rPr lang="es-CO" smtClean="0"/>
              <a:t>25/09/2026</a:t>
            </a:fld>
            <a:endParaRPr lang="es-CO"/>
          </a:p>
        </p:txBody>
      </p:sp>
      <p:sp>
        <p:nvSpPr>
          <p:cNvPr id="6" name="Marcador de pie de página 5">
            <a:extLst>
              <a:ext uri="{FF2B5EF4-FFF2-40B4-BE49-F238E27FC236}">
                <a16:creationId xmlns:a16="http://schemas.microsoft.com/office/drawing/2014/main" id="{E636A48B-3831-4D64-BE80-3C2FA62E53B6}"/>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FA5546DB-EA01-4A07-8E00-13F3C97DC0F2}"/>
              </a:ext>
            </a:extLst>
          </p:cNvPr>
          <p:cNvSpPr>
            <a:spLocks noGrp="1"/>
          </p:cNvSpPr>
          <p:nvPr>
            <p:ph type="sldNum" sz="quarter" idx="12"/>
          </p:nvPr>
        </p:nvSpPr>
        <p:spPr/>
        <p:txBody>
          <a:bodyPr/>
          <a:lstStyle/>
          <a:p>
            <a:fld id="{407F51DA-3E24-4D72-ABA1-E25E9FE143F9}" type="slidenum">
              <a:rPr lang="es-CO" smtClean="0"/>
              <a:t>‹Nº›</a:t>
            </a:fld>
            <a:endParaRPr lang="es-CO"/>
          </a:p>
        </p:txBody>
      </p:sp>
    </p:spTree>
    <p:extLst>
      <p:ext uri="{BB962C8B-B14F-4D97-AF65-F5344CB8AC3E}">
        <p14:creationId xmlns:p14="http://schemas.microsoft.com/office/powerpoint/2010/main" val="26690758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55AC027-16B7-4119-B0A2-A78DB1A75B2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posición de imagen 2">
            <a:extLst>
              <a:ext uri="{FF2B5EF4-FFF2-40B4-BE49-F238E27FC236}">
                <a16:creationId xmlns:a16="http://schemas.microsoft.com/office/drawing/2014/main" id="{E3BDDAC4-1E86-48D7-AE7D-643857120C9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Marcador de texto 3">
            <a:extLst>
              <a:ext uri="{FF2B5EF4-FFF2-40B4-BE49-F238E27FC236}">
                <a16:creationId xmlns:a16="http://schemas.microsoft.com/office/drawing/2014/main" id="{E57229DF-2962-4BCD-8230-B42F69BD9E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599C2DF-1DE1-4499-B3F8-2AFC63238349}"/>
              </a:ext>
            </a:extLst>
          </p:cNvPr>
          <p:cNvSpPr>
            <a:spLocks noGrp="1"/>
          </p:cNvSpPr>
          <p:nvPr>
            <p:ph type="dt" sz="half" idx="10"/>
          </p:nvPr>
        </p:nvSpPr>
        <p:spPr/>
        <p:txBody>
          <a:bodyPr/>
          <a:lstStyle/>
          <a:p>
            <a:fld id="{0F796E60-2880-4175-9813-FBA050E1AF3C}" type="datetimeFigureOut">
              <a:rPr lang="es-CO" smtClean="0"/>
              <a:t>25/09/2026</a:t>
            </a:fld>
            <a:endParaRPr lang="es-CO"/>
          </a:p>
        </p:txBody>
      </p:sp>
      <p:sp>
        <p:nvSpPr>
          <p:cNvPr id="6" name="Marcador de pie de página 5">
            <a:extLst>
              <a:ext uri="{FF2B5EF4-FFF2-40B4-BE49-F238E27FC236}">
                <a16:creationId xmlns:a16="http://schemas.microsoft.com/office/drawing/2014/main" id="{C1970D76-92A7-48BF-875D-FDDEB2FBAE0B}"/>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505FD048-DDA0-4C6B-9C4B-4C55F77DE16A}"/>
              </a:ext>
            </a:extLst>
          </p:cNvPr>
          <p:cNvSpPr>
            <a:spLocks noGrp="1"/>
          </p:cNvSpPr>
          <p:nvPr>
            <p:ph type="sldNum" sz="quarter" idx="12"/>
          </p:nvPr>
        </p:nvSpPr>
        <p:spPr/>
        <p:txBody>
          <a:bodyPr/>
          <a:lstStyle/>
          <a:p>
            <a:fld id="{407F51DA-3E24-4D72-ABA1-E25E9FE143F9}" type="slidenum">
              <a:rPr lang="es-CO" smtClean="0"/>
              <a:t>‹Nº›</a:t>
            </a:fld>
            <a:endParaRPr lang="es-CO"/>
          </a:p>
        </p:txBody>
      </p:sp>
    </p:spTree>
    <p:extLst>
      <p:ext uri="{BB962C8B-B14F-4D97-AF65-F5344CB8AC3E}">
        <p14:creationId xmlns:p14="http://schemas.microsoft.com/office/powerpoint/2010/main" val="15265816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01CF52D-1CDB-4927-BA02-E91FD48B063F}"/>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4044D622-826B-4064-9E62-4AF93D591608}"/>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985BB35B-A2F4-44CD-96BA-8B06BE66C985}"/>
              </a:ext>
            </a:extLst>
          </p:cNvPr>
          <p:cNvSpPr>
            <a:spLocks noGrp="1"/>
          </p:cNvSpPr>
          <p:nvPr>
            <p:ph type="dt" sz="half" idx="10"/>
          </p:nvPr>
        </p:nvSpPr>
        <p:spPr/>
        <p:txBody>
          <a:bodyPr/>
          <a:lstStyle/>
          <a:p>
            <a:fld id="{0F796E60-2880-4175-9813-FBA050E1AF3C}" type="datetimeFigureOut">
              <a:rPr lang="es-CO" smtClean="0"/>
              <a:t>25/09/2026</a:t>
            </a:fld>
            <a:endParaRPr lang="es-CO"/>
          </a:p>
        </p:txBody>
      </p:sp>
      <p:sp>
        <p:nvSpPr>
          <p:cNvPr id="5" name="Marcador de pie de página 4">
            <a:extLst>
              <a:ext uri="{FF2B5EF4-FFF2-40B4-BE49-F238E27FC236}">
                <a16:creationId xmlns:a16="http://schemas.microsoft.com/office/drawing/2014/main" id="{369C5D59-5B71-4A76-AE2A-FF362A858956}"/>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C643E59E-6939-4ADD-A7B3-7E2CDCF20FA2}"/>
              </a:ext>
            </a:extLst>
          </p:cNvPr>
          <p:cNvSpPr>
            <a:spLocks noGrp="1"/>
          </p:cNvSpPr>
          <p:nvPr>
            <p:ph type="sldNum" sz="quarter" idx="12"/>
          </p:nvPr>
        </p:nvSpPr>
        <p:spPr/>
        <p:txBody>
          <a:bodyPr/>
          <a:lstStyle/>
          <a:p>
            <a:fld id="{407F51DA-3E24-4D72-ABA1-E25E9FE143F9}" type="slidenum">
              <a:rPr lang="es-CO" smtClean="0"/>
              <a:t>‹Nº›</a:t>
            </a:fld>
            <a:endParaRPr lang="es-CO"/>
          </a:p>
        </p:txBody>
      </p:sp>
    </p:spTree>
    <p:extLst>
      <p:ext uri="{BB962C8B-B14F-4D97-AF65-F5344CB8AC3E}">
        <p14:creationId xmlns:p14="http://schemas.microsoft.com/office/powerpoint/2010/main" val="28105846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465EAFB9-0621-407A-BB2D-E6CD4976D04F}"/>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760BBA81-CE1A-47FB-B12A-A185D7AD4BCB}"/>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E360AA55-F1D5-470B-88DF-D71FA9ADF372}"/>
              </a:ext>
            </a:extLst>
          </p:cNvPr>
          <p:cNvSpPr>
            <a:spLocks noGrp="1"/>
          </p:cNvSpPr>
          <p:nvPr>
            <p:ph type="dt" sz="half" idx="10"/>
          </p:nvPr>
        </p:nvSpPr>
        <p:spPr/>
        <p:txBody>
          <a:bodyPr/>
          <a:lstStyle/>
          <a:p>
            <a:fld id="{0F796E60-2880-4175-9813-FBA050E1AF3C}" type="datetimeFigureOut">
              <a:rPr lang="es-CO" smtClean="0"/>
              <a:t>25/09/2026</a:t>
            </a:fld>
            <a:endParaRPr lang="es-CO"/>
          </a:p>
        </p:txBody>
      </p:sp>
      <p:sp>
        <p:nvSpPr>
          <p:cNvPr id="5" name="Marcador de pie de página 4">
            <a:extLst>
              <a:ext uri="{FF2B5EF4-FFF2-40B4-BE49-F238E27FC236}">
                <a16:creationId xmlns:a16="http://schemas.microsoft.com/office/drawing/2014/main" id="{9F4F5EFE-0E0C-40E3-98A0-A6E348E7FDA0}"/>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5EA582C4-BE58-481A-99AB-495CE554D7AA}"/>
              </a:ext>
            </a:extLst>
          </p:cNvPr>
          <p:cNvSpPr>
            <a:spLocks noGrp="1"/>
          </p:cNvSpPr>
          <p:nvPr>
            <p:ph type="sldNum" sz="quarter" idx="12"/>
          </p:nvPr>
        </p:nvSpPr>
        <p:spPr/>
        <p:txBody>
          <a:bodyPr/>
          <a:lstStyle/>
          <a:p>
            <a:fld id="{407F51DA-3E24-4D72-ABA1-E25E9FE143F9}" type="slidenum">
              <a:rPr lang="es-CO" smtClean="0"/>
              <a:t>‹Nº›</a:t>
            </a:fld>
            <a:endParaRPr lang="es-CO"/>
          </a:p>
        </p:txBody>
      </p:sp>
    </p:spTree>
    <p:extLst>
      <p:ext uri="{BB962C8B-B14F-4D97-AF65-F5344CB8AC3E}">
        <p14:creationId xmlns:p14="http://schemas.microsoft.com/office/powerpoint/2010/main" val="40149680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8D258D52-E5E3-4585-8792-883C235FF3D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D8C9BF6D-ED23-4692-B9FF-F88A2B86FCA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9DEA9401-0157-44A9-AC8B-2F956D2F6D3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F796E60-2880-4175-9813-FBA050E1AF3C}" type="datetimeFigureOut">
              <a:rPr lang="es-CO" smtClean="0"/>
              <a:t>25/09/2026</a:t>
            </a:fld>
            <a:endParaRPr lang="es-CO"/>
          </a:p>
        </p:txBody>
      </p:sp>
      <p:sp>
        <p:nvSpPr>
          <p:cNvPr id="5" name="Marcador de pie de página 4">
            <a:extLst>
              <a:ext uri="{FF2B5EF4-FFF2-40B4-BE49-F238E27FC236}">
                <a16:creationId xmlns:a16="http://schemas.microsoft.com/office/drawing/2014/main" id="{ADF7C885-C4BA-4239-A652-9B5FCD25688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Marcador de número de diapositiva 5">
            <a:extLst>
              <a:ext uri="{FF2B5EF4-FFF2-40B4-BE49-F238E27FC236}">
                <a16:creationId xmlns:a16="http://schemas.microsoft.com/office/drawing/2014/main" id="{FF38BEC2-DA70-4ECF-BAF6-334271A7BF5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07F51DA-3E24-4D72-ABA1-E25E9FE143F9}" type="slidenum">
              <a:rPr lang="es-CO" smtClean="0"/>
              <a:t>‹Nº›</a:t>
            </a:fld>
            <a:endParaRPr lang="es-CO"/>
          </a:p>
        </p:txBody>
      </p:sp>
    </p:spTree>
    <p:extLst>
      <p:ext uri="{BB962C8B-B14F-4D97-AF65-F5344CB8AC3E}">
        <p14:creationId xmlns:p14="http://schemas.microsoft.com/office/powerpoint/2010/main" val="14790215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D8722E-4973-4075-A8F5-4D15E34A5437}"/>
              </a:ext>
            </a:extLst>
          </p:cNvPr>
          <p:cNvSpPr>
            <a:spLocks noGrp="1"/>
          </p:cNvSpPr>
          <p:nvPr>
            <p:ph type="ctrTitle"/>
          </p:nvPr>
        </p:nvSpPr>
        <p:spPr>
          <a:xfrm>
            <a:off x="6266329" y="2592901"/>
            <a:ext cx="4661647" cy="1672198"/>
          </a:xfrm>
        </p:spPr>
        <p:txBody>
          <a:bodyPr>
            <a:normAutofit fontScale="90000"/>
          </a:bodyPr>
          <a:lstStyle/>
          <a:p>
            <a:r>
              <a:rPr lang="es-CO" dirty="0"/>
              <a:t>Agregue el Título</a:t>
            </a:r>
          </a:p>
        </p:txBody>
      </p:sp>
      <p:sp>
        <p:nvSpPr>
          <p:cNvPr id="3" name="Subtítulo 2">
            <a:extLst>
              <a:ext uri="{FF2B5EF4-FFF2-40B4-BE49-F238E27FC236}">
                <a16:creationId xmlns:a16="http://schemas.microsoft.com/office/drawing/2014/main" id="{8AB3A205-5139-40E1-9157-696718022154}"/>
              </a:ext>
            </a:extLst>
          </p:cNvPr>
          <p:cNvSpPr>
            <a:spLocks noGrp="1"/>
          </p:cNvSpPr>
          <p:nvPr>
            <p:ph type="subTitle" idx="1"/>
          </p:nvPr>
        </p:nvSpPr>
        <p:spPr>
          <a:xfrm>
            <a:off x="125505" y="26895"/>
            <a:ext cx="1604681" cy="407894"/>
          </a:xfrm>
        </p:spPr>
        <p:txBody>
          <a:bodyPr>
            <a:normAutofit lnSpcReduction="10000"/>
          </a:bodyPr>
          <a:lstStyle/>
          <a:p>
            <a:r>
              <a:rPr lang="es-CO" dirty="0">
                <a:solidFill>
                  <a:schemeClr val="bg1"/>
                </a:solidFill>
              </a:rPr>
              <a:t>Domingo</a:t>
            </a:r>
          </a:p>
        </p:txBody>
      </p:sp>
      <p:sp>
        <p:nvSpPr>
          <p:cNvPr id="9" name="Subtítulo 2">
            <a:extLst>
              <a:ext uri="{FF2B5EF4-FFF2-40B4-BE49-F238E27FC236}">
                <a16:creationId xmlns:a16="http://schemas.microsoft.com/office/drawing/2014/main" id="{D7B67A6D-C91A-4CCF-83D9-4C8EE14DC52F}"/>
              </a:ext>
            </a:extLst>
          </p:cNvPr>
          <p:cNvSpPr txBox="1">
            <a:spLocks/>
          </p:cNvSpPr>
          <p:nvPr/>
        </p:nvSpPr>
        <p:spPr>
          <a:xfrm>
            <a:off x="6391836" y="6450106"/>
            <a:ext cx="3863788" cy="407894"/>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CO" dirty="0">
                <a:solidFill>
                  <a:schemeClr val="bg1"/>
                </a:solidFill>
              </a:rPr>
              <a:t>Título del tópico</a:t>
            </a:r>
          </a:p>
        </p:txBody>
      </p:sp>
      <p:pic>
        <p:nvPicPr>
          <p:cNvPr id="4" name="Imagen 3">
            <a:extLst>
              <a:ext uri="{FF2B5EF4-FFF2-40B4-BE49-F238E27FC236}">
                <a16:creationId xmlns:a16="http://schemas.microsoft.com/office/drawing/2014/main" id="{9873E869-E1B6-4A64-8B60-B2113374C266}"/>
              </a:ext>
            </a:extLst>
          </p:cNvPr>
          <p:cNvPicPr>
            <a:picLocks noChangeAspect="1"/>
          </p:cNvPicPr>
          <p:nvPr/>
        </p:nvPicPr>
        <p:blipFill>
          <a:blip r:embed="rId2"/>
          <a:stretch>
            <a:fillRect/>
          </a:stretch>
        </p:blipFill>
        <p:spPr>
          <a:xfrm>
            <a:off x="0" y="0"/>
            <a:ext cx="5982918" cy="6858000"/>
          </a:xfrm>
          <a:prstGeom prst="rect">
            <a:avLst/>
          </a:prstGeom>
        </p:spPr>
      </p:pic>
      <p:pic>
        <p:nvPicPr>
          <p:cNvPr id="8" name="Marcador de contenido 4">
            <a:extLst>
              <a:ext uri="{FF2B5EF4-FFF2-40B4-BE49-F238E27FC236}">
                <a16:creationId xmlns:a16="http://schemas.microsoft.com/office/drawing/2014/main" id="{9487850D-7EAC-4E73-81AA-8F256A8A07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624" y="0"/>
            <a:ext cx="12192000" cy="6858000"/>
          </a:xfrm>
          <a:prstGeom prst="rect">
            <a:avLst/>
          </a:prstGeom>
        </p:spPr>
      </p:pic>
      <p:sp>
        <p:nvSpPr>
          <p:cNvPr id="10" name="Subtítulo 2">
            <a:extLst>
              <a:ext uri="{FF2B5EF4-FFF2-40B4-BE49-F238E27FC236}">
                <a16:creationId xmlns:a16="http://schemas.microsoft.com/office/drawing/2014/main" id="{F1629D12-E046-4F09-905A-098779E09590}"/>
              </a:ext>
            </a:extLst>
          </p:cNvPr>
          <p:cNvSpPr txBox="1">
            <a:spLocks/>
          </p:cNvSpPr>
          <p:nvPr/>
        </p:nvSpPr>
        <p:spPr>
          <a:xfrm>
            <a:off x="125504" y="26895"/>
            <a:ext cx="1803880" cy="407894"/>
          </a:xfrm>
          <a:prstGeom prst="rect">
            <a:avLst/>
          </a:prstGeom>
        </p:spPr>
        <p:txBody>
          <a:bodyPr vert="horz" lIns="91440" tIns="45720" rIns="91440" bIns="45720" rtlCol="0">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s-CO" dirty="0">
                <a:solidFill>
                  <a:schemeClr val="bg1"/>
                </a:solidFill>
              </a:rPr>
              <a:t>INTRODUCCIÓN</a:t>
            </a:r>
          </a:p>
        </p:txBody>
      </p:sp>
      <p:sp>
        <p:nvSpPr>
          <p:cNvPr id="6" name="Rectángulo 5">
            <a:extLst>
              <a:ext uri="{FF2B5EF4-FFF2-40B4-BE49-F238E27FC236}">
                <a16:creationId xmlns:a16="http://schemas.microsoft.com/office/drawing/2014/main" id="{044FCD28-13C7-4A47-90FB-26423E054858}"/>
              </a:ext>
            </a:extLst>
          </p:cNvPr>
          <p:cNvSpPr/>
          <p:nvPr/>
        </p:nvSpPr>
        <p:spPr>
          <a:xfrm>
            <a:off x="5407457" y="4526605"/>
            <a:ext cx="6671461" cy="830997"/>
          </a:xfrm>
          <a:prstGeom prst="rect">
            <a:avLst/>
          </a:prstGeom>
        </p:spPr>
        <p:txBody>
          <a:bodyPr wrap="square">
            <a:spAutoFit/>
          </a:bodyPr>
          <a:lstStyle/>
          <a:p>
            <a:r>
              <a:rPr lang="es-ES" sz="4800" dirty="0">
                <a:solidFill>
                  <a:srgbClr val="002060"/>
                </a:solidFill>
                <a:latin typeface="Times New Roman" panose="02020603050405020304" pitchFamily="18" charset="0"/>
                <a:cs typeface="Times New Roman" panose="02020603050405020304" pitchFamily="18" charset="0"/>
              </a:rPr>
              <a:t>Más Allá de lo Imposible</a:t>
            </a:r>
            <a:endParaRPr lang="es-CO" sz="4800"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11139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Marcador de contenido 8">
            <a:extLst>
              <a:ext uri="{FF2B5EF4-FFF2-40B4-BE49-F238E27FC236}">
                <a16:creationId xmlns:a16="http://schemas.microsoft.com/office/drawing/2014/main" id="{0C4B8C93-8AA3-441A-A6A7-DE6430A43EC2}"/>
              </a:ext>
            </a:extLst>
          </p:cNvPr>
          <p:cNvSpPr>
            <a:spLocks noGrp="1"/>
          </p:cNvSpPr>
          <p:nvPr>
            <p:ph idx="1"/>
          </p:nvPr>
        </p:nvSpPr>
        <p:spPr>
          <a:xfrm>
            <a:off x="1055595" y="3003177"/>
            <a:ext cx="4746812" cy="537881"/>
          </a:xfrm>
        </p:spPr>
        <p:txBody>
          <a:bodyPr/>
          <a:lstStyle/>
          <a:p>
            <a:pPr marL="0" indent="0" algn="ctr">
              <a:buNone/>
            </a:pPr>
            <a:r>
              <a:rPr lang="es-CO" dirty="0"/>
              <a:t>Agregue el texto</a:t>
            </a:r>
          </a:p>
        </p:txBody>
      </p:sp>
      <p:sp>
        <p:nvSpPr>
          <p:cNvPr id="10" name="Subtítulo 2">
            <a:extLst>
              <a:ext uri="{FF2B5EF4-FFF2-40B4-BE49-F238E27FC236}">
                <a16:creationId xmlns:a16="http://schemas.microsoft.com/office/drawing/2014/main" id="{738F8FA0-2B8D-4896-B4F3-CE192FBC5142}"/>
              </a:ext>
            </a:extLst>
          </p:cNvPr>
          <p:cNvSpPr txBox="1">
            <a:spLocks/>
          </p:cNvSpPr>
          <p:nvPr/>
        </p:nvSpPr>
        <p:spPr>
          <a:xfrm>
            <a:off x="1497107" y="6450106"/>
            <a:ext cx="3863788" cy="407894"/>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CO" dirty="0">
                <a:solidFill>
                  <a:schemeClr val="bg1"/>
                </a:solidFill>
              </a:rPr>
              <a:t>Título del tópico</a:t>
            </a:r>
          </a:p>
        </p:txBody>
      </p:sp>
      <p:pic>
        <p:nvPicPr>
          <p:cNvPr id="2" name="Imagen 1">
            <a:extLst>
              <a:ext uri="{FF2B5EF4-FFF2-40B4-BE49-F238E27FC236}">
                <a16:creationId xmlns:a16="http://schemas.microsoft.com/office/drawing/2014/main" id="{345035B9-4882-4AC1-AE15-07477AA0E5EE}"/>
              </a:ext>
            </a:extLst>
          </p:cNvPr>
          <p:cNvPicPr>
            <a:picLocks noChangeAspect="1"/>
          </p:cNvPicPr>
          <p:nvPr/>
        </p:nvPicPr>
        <p:blipFill>
          <a:blip r:embed="rId2"/>
          <a:stretch>
            <a:fillRect/>
          </a:stretch>
        </p:blipFill>
        <p:spPr>
          <a:xfrm>
            <a:off x="7031736" y="26241"/>
            <a:ext cx="5160264" cy="6858000"/>
          </a:xfrm>
          <a:prstGeom prst="rect">
            <a:avLst/>
          </a:prstGeom>
        </p:spPr>
      </p:pic>
      <p:pic>
        <p:nvPicPr>
          <p:cNvPr id="7" name="Imagen 6">
            <a:extLst>
              <a:ext uri="{FF2B5EF4-FFF2-40B4-BE49-F238E27FC236}">
                <a16:creationId xmlns:a16="http://schemas.microsoft.com/office/drawing/2014/main" id="{4859A159-71BB-4E6E-BFAE-7539EF93A4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595"/>
            <a:ext cx="12192000" cy="6866965"/>
          </a:xfrm>
          <a:prstGeom prst="rect">
            <a:avLst/>
          </a:prstGeom>
        </p:spPr>
      </p:pic>
      <p:sp>
        <p:nvSpPr>
          <p:cNvPr id="11" name="Subtítulo 2">
            <a:extLst>
              <a:ext uri="{FF2B5EF4-FFF2-40B4-BE49-F238E27FC236}">
                <a16:creationId xmlns:a16="http://schemas.microsoft.com/office/drawing/2014/main" id="{D650505B-993C-4778-9409-5774291AF448}"/>
              </a:ext>
            </a:extLst>
          </p:cNvPr>
          <p:cNvSpPr txBox="1">
            <a:spLocks/>
          </p:cNvSpPr>
          <p:nvPr/>
        </p:nvSpPr>
        <p:spPr>
          <a:xfrm>
            <a:off x="10204705" y="26241"/>
            <a:ext cx="1852824" cy="407894"/>
          </a:xfrm>
          <a:prstGeom prst="rect">
            <a:avLst/>
          </a:prstGeom>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s-ES" dirty="0">
                <a:solidFill>
                  <a:schemeClr val="bg1"/>
                </a:solidFill>
              </a:rPr>
              <a:t>INTRODUCCIÓN </a:t>
            </a:r>
            <a:endParaRPr lang="es-CO" dirty="0">
              <a:solidFill>
                <a:schemeClr val="bg1"/>
              </a:solidFill>
            </a:endParaRPr>
          </a:p>
        </p:txBody>
      </p:sp>
      <p:sp>
        <p:nvSpPr>
          <p:cNvPr id="4" name="Rectángulo 3">
            <a:extLst>
              <a:ext uri="{FF2B5EF4-FFF2-40B4-BE49-F238E27FC236}">
                <a16:creationId xmlns:a16="http://schemas.microsoft.com/office/drawing/2014/main" id="{C05965DF-0D58-4889-B977-A1EFE44F70B6}"/>
              </a:ext>
            </a:extLst>
          </p:cNvPr>
          <p:cNvSpPr/>
          <p:nvPr/>
        </p:nvSpPr>
        <p:spPr>
          <a:xfrm>
            <a:off x="423314" y="925685"/>
            <a:ext cx="6185109" cy="4493538"/>
          </a:xfrm>
          <a:prstGeom prst="rect">
            <a:avLst/>
          </a:prstGeom>
        </p:spPr>
        <p:txBody>
          <a:bodyPr wrap="square">
            <a:spAutoFit/>
          </a:bodyPr>
          <a:lstStyle/>
          <a:p>
            <a:r>
              <a:rPr lang="es-ES" sz="2600" dirty="0">
                <a:solidFill>
                  <a:srgbClr val="002060"/>
                </a:solidFill>
                <a:latin typeface="Times New Roman" panose="02020603050405020304" pitchFamily="18" charset="0"/>
                <a:cs typeface="Times New Roman" panose="02020603050405020304" pitchFamily="18" charset="0"/>
              </a:rPr>
              <a:t>Filipenses 1:6.</a:t>
            </a:r>
          </a:p>
          <a:p>
            <a:r>
              <a:rPr lang="es-ES" sz="2600" dirty="0">
                <a:solidFill>
                  <a:srgbClr val="002060"/>
                </a:solidFill>
                <a:latin typeface="Times New Roman" panose="02020603050405020304" pitchFamily="18" charset="0"/>
                <a:cs typeface="Times New Roman" panose="02020603050405020304" pitchFamily="18" charset="0"/>
              </a:rPr>
              <a:t>Estando persuadido de esto, que el que comenzó en vosotros la buena obra, la perfeccionará hasta el día de Jesucristo»</a:t>
            </a:r>
          </a:p>
          <a:p>
            <a:r>
              <a:rPr lang="es-ES" sz="2600" dirty="0">
                <a:solidFill>
                  <a:srgbClr val="002060"/>
                </a:solidFill>
                <a:latin typeface="Times New Roman" panose="02020603050405020304" pitchFamily="18" charset="0"/>
                <a:cs typeface="Times New Roman" panose="02020603050405020304" pitchFamily="18" charset="0"/>
              </a:rPr>
              <a:t>«Al que se siente apesadumbrado por una vida de pecado, pero que no sabe dónde encontrar alivio, presentadle al Salvador compasivo. Tomadle de la mano, levantadle, decidle palabras de aliento y de esperanza. Ayudadle a asirse de la mano del Salvador». </a:t>
            </a:r>
            <a:r>
              <a:rPr lang="es-ES" sz="2600" b="1" i="1" dirty="0">
                <a:solidFill>
                  <a:srgbClr val="002060"/>
                </a:solidFill>
                <a:latin typeface="Times New Roman" panose="02020603050405020304" pitchFamily="18" charset="0"/>
                <a:cs typeface="Times New Roman" panose="02020603050405020304" pitchFamily="18" charset="0"/>
              </a:rPr>
              <a:t>El Ministerio de Curación, pág. 125.</a:t>
            </a:r>
            <a:endParaRPr lang="es-CO" sz="2600" dirty="0">
              <a:solidFill>
                <a:srgbClr val="002060"/>
              </a:solidFill>
              <a:latin typeface="Times New Roman" panose="02020603050405020304" pitchFamily="18" charset="0"/>
              <a:cs typeface="Times New Roman" panose="02020603050405020304" pitchFamily="18" charset="0"/>
            </a:endParaRPr>
          </a:p>
        </p:txBody>
      </p:sp>
      <p:sp>
        <p:nvSpPr>
          <p:cNvPr id="6" name="Rectángulo 5">
            <a:extLst>
              <a:ext uri="{FF2B5EF4-FFF2-40B4-BE49-F238E27FC236}">
                <a16:creationId xmlns:a16="http://schemas.microsoft.com/office/drawing/2014/main" id="{A15472C2-103D-4D58-9D58-F7E754B10C6D}"/>
              </a:ext>
            </a:extLst>
          </p:cNvPr>
          <p:cNvSpPr/>
          <p:nvPr/>
        </p:nvSpPr>
        <p:spPr>
          <a:xfrm>
            <a:off x="1788720" y="6406895"/>
            <a:ext cx="3280561" cy="461665"/>
          </a:xfrm>
          <a:prstGeom prst="rect">
            <a:avLst/>
          </a:prstGeom>
        </p:spPr>
        <p:txBody>
          <a:bodyPr wrap="square">
            <a:spAutoFit/>
          </a:bodyPr>
          <a:lstStyle/>
          <a:p>
            <a:r>
              <a:rPr lang="es-ES" sz="2400" dirty="0">
                <a:solidFill>
                  <a:schemeClr val="bg1"/>
                </a:solidFill>
                <a:latin typeface="Times New Roman" panose="02020603050405020304" pitchFamily="18" charset="0"/>
                <a:cs typeface="Times New Roman" panose="02020603050405020304" pitchFamily="18" charset="0"/>
              </a:rPr>
              <a:t>Más Allá de lo Imposible</a:t>
            </a:r>
          </a:p>
        </p:txBody>
      </p:sp>
    </p:spTree>
    <p:extLst>
      <p:ext uri="{BB962C8B-B14F-4D97-AF65-F5344CB8AC3E}">
        <p14:creationId xmlns:p14="http://schemas.microsoft.com/office/powerpoint/2010/main" val="3464465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 calcmode="lin" valueType="num">
                                      <p:cBhvr additive="base">
                                        <p:cTn id="14"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4">
                                            <p:txEl>
                                              <p:pRg st="1" end="1"/>
                                            </p:txEl>
                                          </p:spTgt>
                                        </p:tgtEl>
                                        <p:attrNameLst>
                                          <p:attrName>style.visibility</p:attrName>
                                        </p:attrNameLst>
                                      </p:cBhvr>
                                      <p:to>
                                        <p:strVal val="visible"/>
                                      </p:to>
                                    </p:set>
                                    <p:animEffect transition="in" filter="barn(inVertical)">
                                      <p:cBhvr>
                                        <p:cTn id="20" dur="500"/>
                                        <p:tgtEl>
                                          <p:spTgt spid="4">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4">
                                            <p:txEl>
                                              <p:pRg st="2" end="2"/>
                                            </p:txEl>
                                          </p:spTgt>
                                        </p:tgtEl>
                                        <p:attrNameLst>
                                          <p:attrName>style.visibility</p:attrName>
                                        </p:attrNameLst>
                                      </p:cBhvr>
                                      <p:to>
                                        <p:strVal val="visible"/>
                                      </p:to>
                                    </p:set>
                                    <p:animEffect transition="in" filter="fade">
                                      <p:cBhvr>
                                        <p:cTn id="25" dur="1000"/>
                                        <p:tgtEl>
                                          <p:spTgt spid="4">
                                            <p:txEl>
                                              <p:pRg st="2" end="2"/>
                                            </p:txEl>
                                          </p:spTgt>
                                        </p:tgtEl>
                                      </p:cBhvr>
                                    </p:animEffect>
                                    <p:anim calcmode="lin" valueType="num">
                                      <p:cBhvr>
                                        <p:cTn id="26"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7"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D8722E-4973-4075-A8F5-4D15E34A5437}"/>
              </a:ext>
            </a:extLst>
          </p:cNvPr>
          <p:cNvSpPr>
            <a:spLocks noGrp="1"/>
          </p:cNvSpPr>
          <p:nvPr>
            <p:ph type="ctrTitle"/>
          </p:nvPr>
        </p:nvSpPr>
        <p:spPr>
          <a:xfrm>
            <a:off x="6266329" y="2592901"/>
            <a:ext cx="4661647" cy="1672198"/>
          </a:xfrm>
        </p:spPr>
        <p:txBody>
          <a:bodyPr>
            <a:normAutofit fontScale="90000"/>
          </a:bodyPr>
          <a:lstStyle/>
          <a:p>
            <a:r>
              <a:rPr lang="es-CO" dirty="0"/>
              <a:t>Agregue el Título</a:t>
            </a:r>
          </a:p>
        </p:txBody>
      </p:sp>
      <p:sp>
        <p:nvSpPr>
          <p:cNvPr id="3" name="Subtítulo 2">
            <a:extLst>
              <a:ext uri="{FF2B5EF4-FFF2-40B4-BE49-F238E27FC236}">
                <a16:creationId xmlns:a16="http://schemas.microsoft.com/office/drawing/2014/main" id="{8AB3A205-5139-40E1-9157-696718022154}"/>
              </a:ext>
            </a:extLst>
          </p:cNvPr>
          <p:cNvSpPr>
            <a:spLocks noGrp="1"/>
          </p:cNvSpPr>
          <p:nvPr>
            <p:ph type="subTitle" idx="1"/>
          </p:nvPr>
        </p:nvSpPr>
        <p:spPr>
          <a:xfrm>
            <a:off x="125505" y="26895"/>
            <a:ext cx="1604681" cy="407894"/>
          </a:xfrm>
        </p:spPr>
        <p:txBody>
          <a:bodyPr>
            <a:normAutofit lnSpcReduction="10000"/>
          </a:bodyPr>
          <a:lstStyle/>
          <a:p>
            <a:r>
              <a:rPr lang="es-CO" dirty="0">
                <a:solidFill>
                  <a:schemeClr val="bg1"/>
                </a:solidFill>
              </a:rPr>
              <a:t>Domingo</a:t>
            </a:r>
          </a:p>
        </p:txBody>
      </p:sp>
      <p:sp>
        <p:nvSpPr>
          <p:cNvPr id="9" name="Subtítulo 2">
            <a:extLst>
              <a:ext uri="{FF2B5EF4-FFF2-40B4-BE49-F238E27FC236}">
                <a16:creationId xmlns:a16="http://schemas.microsoft.com/office/drawing/2014/main" id="{D7B67A6D-C91A-4CCF-83D9-4C8EE14DC52F}"/>
              </a:ext>
            </a:extLst>
          </p:cNvPr>
          <p:cNvSpPr txBox="1">
            <a:spLocks/>
          </p:cNvSpPr>
          <p:nvPr/>
        </p:nvSpPr>
        <p:spPr>
          <a:xfrm>
            <a:off x="6391836" y="6450106"/>
            <a:ext cx="3863788" cy="407894"/>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CO" dirty="0">
                <a:solidFill>
                  <a:schemeClr val="bg1"/>
                </a:solidFill>
              </a:rPr>
              <a:t>Título del tópico</a:t>
            </a:r>
          </a:p>
        </p:txBody>
      </p:sp>
      <p:pic>
        <p:nvPicPr>
          <p:cNvPr id="4" name="Imagen 3">
            <a:extLst>
              <a:ext uri="{FF2B5EF4-FFF2-40B4-BE49-F238E27FC236}">
                <a16:creationId xmlns:a16="http://schemas.microsoft.com/office/drawing/2014/main" id="{9873E869-E1B6-4A64-8B60-B2113374C266}"/>
              </a:ext>
            </a:extLst>
          </p:cNvPr>
          <p:cNvPicPr>
            <a:picLocks noChangeAspect="1"/>
          </p:cNvPicPr>
          <p:nvPr/>
        </p:nvPicPr>
        <p:blipFill>
          <a:blip r:embed="rId2"/>
          <a:stretch>
            <a:fillRect/>
          </a:stretch>
        </p:blipFill>
        <p:spPr>
          <a:xfrm>
            <a:off x="0" y="0"/>
            <a:ext cx="5294376" cy="6858000"/>
          </a:xfrm>
          <a:prstGeom prst="rect">
            <a:avLst/>
          </a:prstGeom>
        </p:spPr>
      </p:pic>
      <p:pic>
        <p:nvPicPr>
          <p:cNvPr id="8" name="Marcador de contenido 4">
            <a:extLst>
              <a:ext uri="{FF2B5EF4-FFF2-40B4-BE49-F238E27FC236}">
                <a16:creationId xmlns:a16="http://schemas.microsoft.com/office/drawing/2014/main" id="{9487850D-7EAC-4E73-81AA-8F256A8A07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6895"/>
            <a:ext cx="12192000" cy="6858000"/>
          </a:xfrm>
          <a:prstGeom prst="rect">
            <a:avLst/>
          </a:prstGeom>
        </p:spPr>
      </p:pic>
      <p:sp>
        <p:nvSpPr>
          <p:cNvPr id="11" name="Subtítulo 2">
            <a:extLst>
              <a:ext uri="{FF2B5EF4-FFF2-40B4-BE49-F238E27FC236}">
                <a16:creationId xmlns:a16="http://schemas.microsoft.com/office/drawing/2014/main" id="{8B468166-8F4C-491A-B2BD-4E862D5F040F}"/>
              </a:ext>
            </a:extLst>
          </p:cNvPr>
          <p:cNvSpPr txBox="1">
            <a:spLocks/>
          </p:cNvSpPr>
          <p:nvPr/>
        </p:nvSpPr>
        <p:spPr>
          <a:xfrm>
            <a:off x="125504" y="26895"/>
            <a:ext cx="1604681" cy="407894"/>
          </a:xfrm>
          <a:prstGeom prst="rect">
            <a:avLst/>
          </a:prstGeom>
        </p:spPr>
        <p:txBody>
          <a:bodyPr vert="horz" lIns="91440" tIns="45720" rIns="91440" bIns="45720" rtlCol="0">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s-CO" dirty="0">
                <a:solidFill>
                  <a:schemeClr val="bg1"/>
                </a:solidFill>
              </a:rPr>
              <a:t>DOMINGO</a:t>
            </a:r>
          </a:p>
        </p:txBody>
      </p:sp>
      <p:sp>
        <p:nvSpPr>
          <p:cNvPr id="12" name="Rectángulo 11">
            <a:extLst>
              <a:ext uri="{FF2B5EF4-FFF2-40B4-BE49-F238E27FC236}">
                <a16:creationId xmlns:a16="http://schemas.microsoft.com/office/drawing/2014/main" id="{0F72E0E1-DA83-46F8-BB73-1414A14F4223}"/>
              </a:ext>
            </a:extLst>
          </p:cNvPr>
          <p:cNvSpPr/>
          <p:nvPr/>
        </p:nvSpPr>
        <p:spPr>
          <a:xfrm>
            <a:off x="8472033" y="6447071"/>
            <a:ext cx="2751779" cy="369332"/>
          </a:xfrm>
          <a:prstGeom prst="rect">
            <a:avLst/>
          </a:prstGeom>
        </p:spPr>
        <p:txBody>
          <a:bodyPr wrap="none">
            <a:spAutoFit/>
          </a:bodyPr>
          <a:lstStyle/>
          <a:p>
            <a:r>
              <a:rPr lang="es-CO" b="1" dirty="0">
                <a:solidFill>
                  <a:schemeClr val="bg1"/>
                </a:solidFill>
                <a:latin typeface="Times New Roman" panose="02020603050405020304" pitchFamily="18" charset="0"/>
                <a:cs typeface="Times New Roman" panose="02020603050405020304" pitchFamily="18" charset="0"/>
              </a:rPr>
              <a:t>1. ESPERANZA TIERNA</a:t>
            </a:r>
            <a:endParaRPr lang="es-CO" dirty="0">
              <a:solidFill>
                <a:schemeClr val="bg1"/>
              </a:solidFill>
              <a:latin typeface="Times New Roman" panose="02020603050405020304" pitchFamily="18" charset="0"/>
              <a:cs typeface="Times New Roman" panose="02020603050405020304" pitchFamily="18" charset="0"/>
            </a:endParaRPr>
          </a:p>
        </p:txBody>
      </p:sp>
      <p:sp>
        <p:nvSpPr>
          <p:cNvPr id="5" name="Rectángulo 4">
            <a:extLst>
              <a:ext uri="{FF2B5EF4-FFF2-40B4-BE49-F238E27FC236}">
                <a16:creationId xmlns:a16="http://schemas.microsoft.com/office/drawing/2014/main" id="{F5B1CE4E-6221-44F0-B3D7-89B8764B308F}"/>
              </a:ext>
            </a:extLst>
          </p:cNvPr>
          <p:cNvSpPr/>
          <p:nvPr/>
        </p:nvSpPr>
        <p:spPr>
          <a:xfrm>
            <a:off x="5486401" y="253902"/>
            <a:ext cx="6580094" cy="5663089"/>
          </a:xfrm>
          <a:prstGeom prst="rect">
            <a:avLst/>
          </a:prstGeom>
        </p:spPr>
        <p:txBody>
          <a:bodyPr wrap="square">
            <a:spAutoFit/>
          </a:bodyPr>
          <a:lstStyle/>
          <a:p>
            <a:r>
              <a:rPr lang="es-ES" sz="2600" b="1" dirty="0">
                <a:solidFill>
                  <a:srgbClr val="002060"/>
                </a:solidFill>
                <a:latin typeface="Times New Roman" panose="02020603050405020304" pitchFamily="18" charset="0"/>
                <a:cs typeface="Times New Roman" panose="02020603050405020304" pitchFamily="18" charset="0"/>
              </a:rPr>
              <a:t>A. ¿Cómo podemos ser inspirados por el saludo de Pablo desde una mazmorra romana? Filipenses 1:1–5.</a:t>
            </a:r>
            <a:endParaRPr lang="es-ES" sz="2600" dirty="0">
              <a:solidFill>
                <a:srgbClr val="002060"/>
              </a:solidFill>
              <a:latin typeface="Times New Roman" panose="02020603050405020304" pitchFamily="18" charset="0"/>
              <a:cs typeface="Times New Roman" panose="02020603050405020304" pitchFamily="18" charset="0"/>
            </a:endParaRPr>
          </a:p>
          <a:p>
            <a:r>
              <a:rPr lang="es-ES" sz="2600" dirty="0">
                <a:solidFill>
                  <a:srgbClr val="002060"/>
                </a:solidFill>
                <a:latin typeface="Times New Roman" panose="02020603050405020304" pitchFamily="18" charset="0"/>
                <a:cs typeface="Times New Roman" panose="02020603050405020304" pitchFamily="18" charset="0"/>
              </a:rPr>
              <a:t>Aunque Pablo estaba preso, expresó gratitud y gozo por los hermanos y por su participación en el evangelio. Sus circunstancias no apagaron su esperanza.</a:t>
            </a:r>
          </a:p>
          <a:p>
            <a:r>
              <a:rPr lang="es-ES" sz="2600" dirty="0">
                <a:solidFill>
                  <a:srgbClr val="002060"/>
                </a:solidFill>
                <a:latin typeface="Times New Roman" panose="02020603050405020304" pitchFamily="18" charset="0"/>
                <a:cs typeface="Times New Roman" panose="02020603050405020304" pitchFamily="18" charset="0"/>
              </a:rPr>
              <a:t>Pablo escribía a personas que luchaban con tentaciones y podían caer. Sin embargo, no las abandonaba ni desconfiaba de ellas, sino que confiaba en que Dios podía hacer una obra en sus vidas. Debemos seguir trabajando por una persona mientras quede un rayo de esperanza.</a:t>
            </a:r>
          </a:p>
          <a:p>
            <a:endParaRPr lang="es-CO"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08897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circle(in)">
                                      <p:cBhvr>
                                        <p:cTn id="12" dur="20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barn(inVertical)">
                                      <p:cBhvr>
                                        <p:cTn id="17" dur="500"/>
                                        <p:tgtEl>
                                          <p:spTgt spid="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nodeType="clickEffect">
                                  <p:stCondLst>
                                    <p:cond delay="0"/>
                                  </p:stCondLst>
                                  <p:childTnLst>
                                    <p:set>
                                      <p:cBhvr>
                                        <p:cTn id="21" dur="1" fill="hold">
                                          <p:stCondLst>
                                            <p:cond delay="0"/>
                                          </p:stCondLst>
                                        </p:cTn>
                                        <p:tgtEl>
                                          <p:spTgt spid="5">
                                            <p:txEl>
                                              <p:pRg st="2" end="2"/>
                                            </p:txEl>
                                          </p:spTgt>
                                        </p:tgtEl>
                                        <p:attrNameLst>
                                          <p:attrName>style.visibility</p:attrName>
                                        </p:attrNameLst>
                                      </p:cBhvr>
                                      <p:to>
                                        <p:strVal val="visible"/>
                                      </p:to>
                                    </p:set>
                                    <p:animEffect transition="in" filter="fade">
                                      <p:cBhvr>
                                        <p:cTn id="22" dur="1000"/>
                                        <p:tgtEl>
                                          <p:spTgt spid="5">
                                            <p:txEl>
                                              <p:pRg st="2" end="2"/>
                                            </p:txEl>
                                          </p:spTgt>
                                        </p:tgtEl>
                                      </p:cBhvr>
                                    </p:animEffect>
                                    <p:anim calcmode="lin" valueType="num">
                                      <p:cBhvr>
                                        <p:cTn id="23"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4"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Marcador de contenido 8">
            <a:extLst>
              <a:ext uri="{FF2B5EF4-FFF2-40B4-BE49-F238E27FC236}">
                <a16:creationId xmlns:a16="http://schemas.microsoft.com/office/drawing/2014/main" id="{0C4B8C93-8AA3-441A-A6A7-DE6430A43EC2}"/>
              </a:ext>
            </a:extLst>
          </p:cNvPr>
          <p:cNvSpPr>
            <a:spLocks noGrp="1"/>
          </p:cNvSpPr>
          <p:nvPr>
            <p:ph idx="1"/>
          </p:nvPr>
        </p:nvSpPr>
        <p:spPr>
          <a:xfrm>
            <a:off x="1055595" y="3003177"/>
            <a:ext cx="4746812" cy="537881"/>
          </a:xfrm>
        </p:spPr>
        <p:txBody>
          <a:bodyPr/>
          <a:lstStyle/>
          <a:p>
            <a:pPr marL="0" indent="0" algn="ctr">
              <a:buNone/>
            </a:pPr>
            <a:r>
              <a:rPr lang="es-CO" dirty="0"/>
              <a:t>Agregue el texto</a:t>
            </a:r>
          </a:p>
        </p:txBody>
      </p:sp>
      <p:sp>
        <p:nvSpPr>
          <p:cNvPr id="10" name="Subtítulo 2">
            <a:extLst>
              <a:ext uri="{FF2B5EF4-FFF2-40B4-BE49-F238E27FC236}">
                <a16:creationId xmlns:a16="http://schemas.microsoft.com/office/drawing/2014/main" id="{738F8FA0-2B8D-4896-B4F3-CE192FBC5142}"/>
              </a:ext>
            </a:extLst>
          </p:cNvPr>
          <p:cNvSpPr txBox="1">
            <a:spLocks/>
          </p:cNvSpPr>
          <p:nvPr/>
        </p:nvSpPr>
        <p:spPr>
          <a:xfrm>
            <a:off x="1497107" y="6450106"/>
            <a:ext cx="3863788" cy="407894"/>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CO" dirty="0">
                <a:solidFill>
                  <a:schemeClr val="bg1"/>
                </a:solidFill>
              </a:rPr>
              <a:t>Título del tópico</a:t>
            </a:r>
          </a:p>
        </p:txBody>
      </p:sp>
      <p:sp>
        <p:nvSpPr>
          <p:cNvPr id="4" name="Rectángulo 3">
            <a:extLst>
              <a:ext uri="{FF2B5EF4-FFF2-40B4-BE49-F238E27FC236}">
                <a16:creationId xmlns:a16="http://schemas.microsoft.com/office/drawing/2014/main" id="{C05965DF-0D58-4889-B977-A1EFE44F70B6}"/>
              </a:ext>
            </a:extLst>
          </p:cNvPr>
          <p:cNvSpPr/>
          <p:nvPr/>
        </p:nvSpPr>
        <p:spPr>
          <a:xfrm>
            <a:off x="846627" y="3256813"/>
            <a:ext cx="6185109" cy="461665"/>
          </a:xfrm>
          <a:prstGeom prst="rect">
            <a:avLst/>
          </a:prstGeom>
        </p:spPr>
        <p:txBody>
          <a:bodyPr wrap="square">
            <a:spAutoFit/>
          </a:bodyPr>
          <a:lstStyle/>
          <a:p>
            <a:endParaRPr lang="es-CO" sz="2400" dirty="0">
              <a:solidFill>
                <a:srgbClr val="002060"/>
              </a:solidFill>
              <a:latin typeface="Times New Roman" panose="02020603050405020304" pitchFamily="18" charset="0"/>
              <a:cs typeface="Times New Roman" panose="02020603050405020304" pitchFamily="18" charset="0"/>
            </a:endParaRPr>
          </a:p>
        </p:txBody>
      </p:sp>
      <p:sp>
        <p:nvSpPr>
          <p:cNvPr id="5" name="Rectángulo 4">
            <a:extLst>
              <a:ext uri="{FF2B5EF4-FFF2-40B4-BE49-F238E27FC236}">
                <a16:creationId xmlns:a16="http://schemas.microsoft.com/office/drawing/2014/main" id="{20063B6D-6637-48C8-8DDE-B7B6792121D2}"/>
              </a:ext>
            </a:extLst>
          </p:cNvPr>
          <p:cNvSpPr/>
          <p:nvPr/>
        </p:nvSpPr>
        <p:spPr>
          <a:xfrm>
            <a:off x="1344026" y="6438283"/>
            <a:ext cx="4016869" cy="369332"/>
          </a:xfrm>
          <a:prstGeom prst="rect">
            <a:avLst/>
          </a:prstGeom>
        </p:spPr>
        <p:txBody>
          <a:bodyPr wrap="none">
            <a:spAutoFit/>
          </a:bodyPr>
          <a:lstStyle/>
          <a:p>
            <a:r>
              <a:rPr lang="es-ES" dirty="0">
                <a:solidFill>
                  <a:schemeClr val="bg1"/>
                </a:solidFill>
                <a:latin typeface="Times New Roman" panose="02020603050405020304" pitchFamily="18" charset="0"/>
                <a:cs typeface="Times New Roman" panose="02020603050405020304" pitchFamily="18" charset="0"/>
              </a:rPr>
              <a:t>CONFIANDO EN EL PODER DE DIOS</a:t>
            </a:r>
            <a:endParaRPr lang="es-CO" dirty="0">
              <a:solidFill>
                <a:schemeClr val="bg1"/>
              </a:solidFill>
              <a:latin typeface="Times New Roman" panose="02020603050405020304" pitchFamily="18" charset="0"/>
              <a:cs typeface="Times New Roman" panose="02020603050405020304" pitchFamily="18" charset="0"/>
            </a:endParaRPr>
          </a:p>
        </p:txBody>
      </p:sp>
      <p:pic>
        <p:nvPicPr>
          <p:cNvPr id="6" name="Imagen 5">
            <a:extLst>
              <a:ext uri="{FF2B5EF4-FFF2-40B4-BE49-F238E27FC236}">
                <a16:creationId xmlns:a16="http://schemas.microsoft.com/office/drawing/2014/main" id="{6F0A97BC-C5D6-45E4-991A-369B9817BBD0}"/>
              </a:ext>
            </a:extLst>
          </p:cNvPr>
          <p:cNvPicPr>
            <a:picLocks noChangeAspect="1"/>
          </p:cNvPicPr>
          <p:nvPr/>
        </p:nvPicPr>
        <p:blipFill>
          <a:blip r:embed="rId2"/>
          <a:stretch>
            <a:fillRect/>
          </a:stretch>
        </p:blipFill>
        <p:spPr>
          <a:xfrm>
            <a:off x="6208776" y="58645"/>
            <a:ext cx="5983224" cy="6858000"/>
          </a:xfrm>
          <a:prstGeom prst="rect">
            <a:avLst/>
          </a:prstGeom>
        </p:spPr>
      </p:pic>
      <p:pic>
        <p:nvPicPr>
          <p:cNvPr id="7" name="Imagen 6">
            <a:extLst>
              <a:ext uri="{FF2B5EF4-FFF2-40B4-BE49-F238E27FC236}">
                <a16:creationId xmlns:a16="http://schemas.microsoft.com/office/drawing/2014/main" id="{4859A159-71BB-4E6E-BFAE-7539EF93A4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66965"/>
          </a:xfrm>
          <a:prstGeom prst="rect">
            <a:avLst/>
          </a:prstGeom>
        </p:spPr>
      </p:pic>
      <p:sp>
        <p:nvSpPr>
          <p:cNvPr id="3" name="Rectángulo 2">
            <a:extLst>
              <a:ext uri="{FF2B5EF4-FFF2-40B4-BE49-F238E27FC236}">
                <a16:creationId xmlns:a16="http://schemas.microsoft.com/office/drawing/2014/main" id="{5AB9D94E-48C2-421A-9ED5-2AD634515F29}"/>
              </a:ext>
            </a:extLst>
          </p:cNvPr>
          <p:cNvSpPr/>
          <p:nvPr/>
        </p:nvSpPr>
        <p:spPr>
          <a:xfrm>
            <a:off x="475488" y="434135"/>
            <a:ext cx="6099048" cy="5386090"/>
          </a:xfrm>
          <a:prstGeom prst="rect">
            <a:avLst/>
          </a:prstGeom>
        </p:spPr>
        <p:txBody>
          <a:bodyPr wrap="square">
            <a:spAutoFit/>
          </a:bodyPr>
          <a:lstStyle/>
          <a:p>
            <a:r>
              <a:rPr lang="es-CO" sz="2400" b="1" dirty="0">
                <a:solidFill>
                  <a:schemeClr val="accent5">
                    <a:lumMod val="50000"/>
                  </a:schemeClr>
                </a:solidFill>
                <a:latin typeface="Times New Roman" panose="02020603050405020304" pitchFamily="18" charset="0"/>
                <a:cs typeface="Times New Roman" panose="02020603050405020304" pitchFamily="18" charset="0"/>
              </a:rPr>
              <a:t>A</a:t>
            </a:r>
            <a:r>
              <a:rPr lang="es-CO" sz="2400" dirty="0">
                <a:solidFill>
                  <a:schemeClr val="accent5">
                    <a:lumMod val="50000"/>
                  </a:schemeClr>
                </a:solidFill>
                <a:latin typeface="Times New Roman" panose="02020603050405020304" pitchFamily="18" charset="0"/>
                <a:cs typeface="Times New Roman" panose="02020603050405020304" pitchFamily="18" charset="0"/>
              </a:rPr>
              <a:t> </a:t>
            </a:r>
            <a:r>
              <a:rPr lang="es-ES" sz="2400" b="1" dirty="0">
                <a:solidFill>
                  <a:schemeClr val="accent5">
                    <a:lumMod val="50000"/>
                  </a:schemeClr>
                </a:solidFill>
                <a:latin typeface="Times New Roman" panose="02020603050405020304" pitchFamily="18" charset="0"/>
                <a:cs typeface="Times New Roman" panose="02020603050405020304" pitchFamily="18" charset="0"/>
              </a:rPr>
              <a:t>¿Cómo nuestra actitud hacia nuestros asociados defectuosos y que yerran puede revelar la profundidad de nuestra fe en el poder de Dios? Filipenses 1:6–8.</a:t>
            </a:r>
            <a:endParaRPr lang="es-ES" sz="2400" dirty="0">
              <a:solidFill>
                <a:schemeClr val="accent5">
                  <a:lumMod val="50000"/>
                </a:schemeClr>
              </a:solidFill>
              <a:latin typeface="Times New Roman" panose="02020603050405020304" pitchFamily="18" charset="0"/>
              <a:cs typeface="Times New Roman" panose="02020603050405020304" pitchFamily="18" charset="0"/>
            </a:endParaRPr>
          </a:p>
          <a:p>
            <a:r>
              <a:rPr lang="es-ES" sz="2400" dirty="0">
                <a:solidFill>
                  <a:schemeClr val="accent5">
                    <a:lumMod val="50000"/>
                  </a:schemeClr>
                </a:solidFill>
                <a:latin typeface="Times New Roman" panose="02020603050405020304" pitchFamily="18" charset="0"/>
                <a:cs typeface="Times New Roman" panose="02020603050405020304" pitchFamily="18" charset="0"/>
              </a:rPr>
              <a:t>Nuestra paciencia, comprensión y disposición para ayudar al que ha caído muestran cuánto confiamos en que Dios puede transformar su vida.</a:t>
            </a:r>
          </a:p>
          <a:p>
            <a:r>
              <a:rPr lang="es-ES" sz="2400" dirty="0">
                <a:solidFill>
                  <a:schemeClr val="accent5">
                    <a:lumMod val="50000"/>
                  </a:schemeClr>
                </a:solidFill>
                <a:latin typeface="Times New Roman" panose="02020603050405020304" pitchFamily="18" charset="0"/>
                <a:cs typeface="Times New Roman" panose="02020603050405020304" pitchFamily="18" charset="0"/>
              </a:rPr>
              <a:t>Debemos comprender la debilidad de los demás. Muchas personas necesitan ayuda, ternura y paciencia para levantarse. No debemos aumentar su dolor con palabras de condenación, porque Cristo pagó un gran precio por ellas.</a:t>
            </a:r>
          </a:p>
          <a:p>
            <a:endParaRPr lang="es-ES" sz="3200" dirty="0">
              <a:solidFill>
                <a:srgbClr val="002060"/>
              </a:solidFill>
              <a:latin typeface="Times New Roman" panose="02020603050405020304" pitchFamily="18" charset="0"/>
              <a:cs typeface="Times New Roman" panose="02020603050405020304" pitchFamily="18" charset="0"/>
            </a:endParaRPr>
          </a:p>
        </p:txBody>
      </p:sp>
      <p:sp>
        <p:nvSpPr>
          <p:cNvPr id="11" name="Subtítulo 2">
            <a:extLst>
              <a:ext uri="{FF2B5EF4-FFF2-40B4-BE49-F238E27FC236}">
                <a16:creationId xmlns:a16="http://schemas.microsoft.com/office/drawing/2014/main" id="{D650505B-993C-4778-9409-5774291AF448}"/>
              </a:ext>
            </a:extLst>
          </p:cNvPr>
          <p:cNvSpPr txBox="1">
            <a:spLocks/>
          </p:cNvSpPr>
          <p:nvPr/>
        </p:nvSpPr>
        <p:spPr>
          <a:xfrm>
            <a:off x="10452847" y="26241"/>
            <a:ext cx="1604681" cy="407894"/>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s-ES" dirty="0">
                <a:solidFill>
                  <a:schemeClr val="bg1"/>
                </a:solidFill>
              </a:rPr>
              <a:t>LUNES </a:t>
            </a:r>
            <a:endParaRPr lang="es-CO" dirty="0">
              <a:solidFill>
                <a:schemeClr val="bg1"/>
              </a:solidFill>
            </a:endParaRPr>
          </a:p>
        </p:txBody>
      </p:sp>
      <p:sp>
        <p:nvSpPr>
          <p:cNvPr id="8" name="Rectángulo 7">
            <a:extLst>
              <a:ext uri="{FF2B5EF4-FFF2-40B4-BE49-F238E27FC236}">
                <a16:creationId xmlns:a16="http://schemas.microsoft.com/office/drawing/2014/main" id="{5A0EB2BA-AE9D-4C64-9D63-D339697063B0}"/>
              </a:ext>
            </a:extLst>
          </p:cNvPr>
          <p:cNvSpPr/>
          <p:nvPr/>
        </p:nvSpPr>
        <p:spPr>
          <a:xfrm>
            <a:off x="1618166" y="6412549"/>
            <a:ext cx="4016869" cy="369332"/>
          </a:xfrm>
          <a:prstGeom prst="rect">
            <a:avLst/>
          </a:prstGeom>
        </p:spPr>
        <p:txBody>
          <a:bodyPr wrap="none">
            <a:spAutoFit/>
          </a:bodyPr>
          <a:lstStyle/>
          <a:p>
            <a:r>
              <a:rPr lang="es-ES" dirty="0">
                <a:solidFill>
                  <a:schemeClr val="bg1"/>
                </a:solidFill>
                <a:latin typeface="Times New Roman" panose="02020603050405020304" pitchFamily="18" charset="0"/>
                <a:cs typeface="Times New Roman" panose="02020603050405020304" pitchFamily="18" charset="0"/>
              </a:rPr>
              <a:t>CONFIANDO EN EL PODER DE DIOS</a:t>
            </a:r>
            <a:endParaRPr lang="es-CO"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44909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barn(inVertical)">
                                      <p:cBhvr>
                                        <p:cTn id="25"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D8722E-4973-4075-A8F5-4D15E34A5437}"/>
              </a:ext>
            </a:extLst>
          </p:cNvPr>
          <p:cNvSpPr>
            <a:spLocks noGrp="1"/>
          </p:cNvSpPr>
          <p:nvPr>
            <p:ph type="ctrTitle"/>
          </p:nvPr>
        </p:nvSpPr>
        <p:spPr>
          <a:xfrm>
            <a:off x="6266329" y="2592901"/>
            <a:ext cx="4661647" cy="1672198"/>
          </a:xfrm>
        </p:spPr>
        <p:txBody>
          <a:bodyPr>
            <a:normAutofit fontScale="90000"/>
          </a:bodyPr>
          <a:lstStyle/>
          <a:p>
            <a:r>
              <a:rPr lang="es-CO" dirty="0"/>
              <a:t>Agregue el Título</a:t>
            </a:r>
          </a:p>
        </p:txBody>
      </p:sp>
      <p:sp>
        <p:nvSpPr>
          <p:cNvPr id="3" name="Subtítulo 2">
            <a:extLst>
              <a:ext uri="{FF2B5EF4-FFF2-40B4-BE49-F238E27FC236}">
                <a16:creationId xmlns:a16="http://schemas.microsoft.com/office/drawing/2014/main" id="{8AB3A205-5139-40E1-9157-696718022154}"/>
              </a:ext>
            </a:extLst>
          </p:cNvPr>
          <p:cNvSpPr>
            <a:spLocks noGrp="1"/>
          </p:cNvSpPr>
          <p:nvPr>
            <p:ph type="subTitle" idx="1"/>
          </p:nvPr>
        </p:nvSpPr>
        <p:spPr>
          <a:xfrm>
            <a:off x="125505" y="26895"/>
            <a:ext cx="1604681" cy="407894"/>
          </a:xfrm>
        </p:spPr>
        <p:txBody>
          <a:bodyPr>
            <a:normAutofit lnSpcReduction="10000"/>
          </a:bodyPr>
          <a:lstStyle/>
          <a:p>
            <a:r>
              <a:rPr lang="es-CO" dirty="0">
                <a:solidFill>
                  <a:schemeClr val="bg1"/>
                </a:solidFill>
              </a:rPr>
              <a:t>Domingo</a:t>
            </a:r>
          </a:p>
        </p:txBody>
      </p:sp>
      <p:sp>
        <p:nvSpPr>
          <p:cNvPr id="9" name="Subtítulo 2">
            <a:extLst>
              <a:ext uri="{FF2B5EF4-FFF2-40B4-BE49-F238E27FC236}">
                <a16:creationId xmlns:a16="http://schemas.microsoft.com/office/drawing/2014/main" id="{D7B67A6D-C91A-4CCF-83D9-4C8EE14DC52F}"/>
              </a:ext>
            </a:extLst>
          </p:cNvPr>
          <p:cNvSpPr txBox="1">
            <a:spLocks/>
          </p:cNvSpPr>
          <p:nvPr/>
        </p:nvSpPr>
        <p:spPr>
          <a:xfrm>
            <a:off x="6391836" y="6450106"/>
            <a:ext cx="3863788" cy="407894"/>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CO" dirty="0">
                <a:solidFill>
                  <a:schemeClr val="bg1"/>
                </a:solidFill>
              </a:rPr>
              <a:t>Título del tópico</a:t>
            </a:r>
          </a:p>
        </p:txBody>
      </p:sp>
      <p:pic>
        <p:nvPicPr>
          <p:cNvPr id="4" name="Imagen 3">
            <a:extLst>
              <a:ext uri="{FF2B5EF4-FFF2-40B4-BE49-F238E27FC236}">
                <a16:creationId xmlns:a16="http://schemas.microsoft.com/office/drawing/2014/main" id="{9873E869-E1B6-4A64-8B60-B2113374C266}"/>
              </a:ext>
            </a:extLst>
          </p:cNvPr>
          <p:cNvPicPr>
            <a:picLocks noChangeAspect="1"/>
          </p:cNvPicPr>
          <p:nvPr/>
        </p:nvPicPr>
        <p:blipFill>
          <a:blip r:embed="rId2"/>
          <a:stretch>
            <a:fillRect/>
          </a:stretch>
        </p:blipFill>
        <p:spPr>
          <a:xfrm>
            <a:off x="0" y="0"/>
            <a:ext cx="5294376" cy="6858000"/>
          </a:xfrm>
          <a:prstGeom prst="rect">
            <a:avLst/>
          </a:prstGeom>
        </p:spPr>
      </p:pic>
      <p:pic>
        <p:nvPicPr>
          <p:cNvPr id="6" name="Imagen 5">
            <a:extLst>
              <a:ext uri="{FF2B5EF4-FFF2-40B4-BE49-F238E27FC236}">
                <a16:creationId xmlns:a16="http://schemas.microsoft.com/office/drawing/2014/main" id="{E23894AA-B6B5-45F8-B658-FB803481306B}"/>
              </a:ext>
            </a:extLst>
          </p:cNvPr>
          <p:cNvPicPr>
            <a:picLocks noChangeAspect="1"/>
          </p:cNvPicPr>
          <p:nvPr/>
        </p:nvPicPr>
        <p:blipFill>
          <a:blip r:embed="rId3"/>
          <a:stretch>
            <a:fillRect/>
          </a:stretch>
        </p:blipFill>
        <p:spPr>
          <a:xfrm>
            <a:off x="0" y="-71842"/>
            <a:ext cx="6025896" cy="6858000"/>
          </a:xfrm>
          <a:prstGeom prst="rect">
            <a:avLst/>
          </a:prstGeom>
        </p:spPr>
      </p:pic>
      <p:pic>
        <p:nvPicPr>
          <p:cNvPr id="8" name="Marcador de contenido 4">
            <a:extLst>
              <a:ext uri="{FF2B5EF4-FFF2-40B4-BE49-F238E27FC236}">
                <a16:creationId xmlns:a16="http://schemas.microsoft.com/office/drawing/2014/main" id="{9487850D-7EAC-4E73-81AA-8F256A8A07E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Subtítulo 2">
            <a:extLst>
              <a:ext uri="{FF2B5EF4-FFF2-40B4-BE49-F238E27FC236}">
                <a16:creationId xmlns:a16="http://schemas.microsoft.com/office/drawing/2014/main" id="{8B468166-8F4C-491A-B2BD-4E862D5F040F}"/>
              </a:ext>
            </a:extLst>
          </p:cNvPr>
          <p:cNvSpPr txBox="1">
            <a:spLocks/>
          </p:cNvSpPr>
          <p:nvPr/>
        </p:nvSpPr>
        <p:spPr>
          <a:xfrm>
            <a:off x="125504" y="26895"/>
            <a:ext cx="1604681" cy="407894"/>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s-ES" dirty="0">
                <a:solidFill>
                  <a:schemeClr val="bg1"/>
                </a:solidFill>
              </a:rPr>
              <a:t>L</a:t>
            </a:r>
            <a:r>
              <a:rPr lang="es-CO" dirty="0">
                <a:solidFill>
                  <a:schemeClr val="bg1"/>
                </a:solidFill>
              </a:rPr>
              <a:t>UNES </a:t>
            </a:r>
          </a:p>
        </p:txBody>
      </p:sp>
      <p:sp>
        <p:nvSpPr>
          <p:cNvPr id="12" name="Rectángulo 11">
            <a:extLst>
              <a:ext uri="{FF2B5EF4-FFF2-40B4-BE49-F238E27FC236}">
                <a16:creationId xmlns:a16="http://schemas.microsoft.com/office/drawing/2014/main" id="{0F72E0E1-DA83-46F8-BB73-1414A14F4223}"/>
              </a:ext>
            </a:extLst>
          </p:cNvPr>
          <p:cNvSpPr/>
          <p:nvPr/>
        </p:nvSpPr>
        <p:spPr>
          <a:xfrm>
            <a:off x="6990705" y="6421901"/>
            <a:ext cx="4435894" cy="646331"/>
          </a:xfrm>
          <a:prstGeom prst="rect">
            <a:avLst/>
          </a:prstGeom>
        </p:spPr>
        <p:txBody>
          <a:bodyPr wrap="none">
            <a:spAutoFit/>
          </a:bodyPr>
          <a:lstStyle/>
          <a:p>
            <a:r>
              <a:rPr lang="es-ES" b="1" dirty="0">
                <a:solidFill>
                  <a:schemeClr val="bg1"/>
                </a:solidFill>
                <a:latin typeface="Times New Roman" panose="02020603050405020304" pitchFamily="18" charset="0"/>
                <a:cs typeface="Times New Roman" panose="02020603050405020304" pitchFamily="18" charset="0"/>
              </a:rPr>
              <a:t>2</a:t>
            </a:r>
            <a:r>
              <a:rPr lang="es-CO" b="1" dirty="0">
                <a:solidFill>
                  <a:schemeClr val="bg1"/>
                </a:solidFill>
                <a:latin typeface="Times New Roman" panose="02020603050405020304" pitchFamily="18" charset="0"/>
                <a:cs typeface="Times New Roman" panose="02020603050405020304" pitchFamily="18" charset="0"/>
              </a:rPr>
              <a:t>. </a:t>
            </a:r>
            <a:r>
              <a:rPr lang="es-ES" b="1" dirty="0">
                <a:solidFill>
                  <a:schemeClr val="bg1"/>
                </a:solidFill>
                <a:latin typeface="Times New Roman" panose="02020603050405020304" pitchFamily="18" charset="0"/>
                <a:cs typeface="Times New Roman" panose="02020603050405020304" pitchFamily="18" charset="0"/>
              </a:rPr>
              <a:t>CONFIANDO EN EL PODER DE DIOS</a:t>
            </a:r>
          </a:p>
          <a:p>
            <a:endParaRPr lang="es-CO" dirty="0">
              <a:solidFill>
                <a:schemeClr val="bg1"/>
              </a:solidFill>
              <a:latin typeface="Times New Roman" panose="02020603050405020304" pitchFamily="18" charset="0"/>
              <a:cs typeface="Times New Roman" panose="02020603050405020304" pitchFamily="18" charset="0"/>
            </a:endParaRPr>
          </a:p>
        </p:txBody>
      </p:sp>
      <p:sp>
        <p:nvSpPr>
          <p:cNvPr id="5" name="Rectángulo 4">
            <a:extLst>
              <a:ext uri="{FF2B5EF4-FFF2-40B4-BE49-F238E27FC236}">
                <a16:creationId xmlns:a16="http://schemas.microsoft.com/office/drawing/2014/main" id="{F5B1CE4E-6221-44F0-B3D7-89B8764B308F}"/>
              </a:ext>
            </a:extLst>
          </p:cNvPr>
          <p:cNvSpPr/>
          <p:nvPr/>
        </p:nvSpPr>
        <p:spPr>
          <a:xfrm>
            <a:off x="5486401" y="253902"/>
            <a:ext cx="6580094" cy="5632311"/>
          </a:xfrm>
          <a:prstGeom prst="rect">
            <a:avLst/>
          </a:prstGeom>
        </p:spPr>
        <p:txBody>
          <a:bodyPr wrap="square">
            <a:spAutoFit/>
          </a:bodyPr>
          <a:lstStyle/>
          <a:p>
            <a:r>
              <a:rPr lang="es-ES" sz="2800" b="1" dirty="0">
                <a:solidFill>
                  <a:srgbClr val="002060"/>
                </a:solidFill>
                <a:latin typeface="Times New Roman" panose="02020603050405020304" pitchFamily="18" charset="0"/>
                <a:cs typeface="Times New Roman" panose="02020603050405020304" pitchFamily="18" charset="0"/>
              </a:rPr>
              <a:t>b. ¿Con qué propósitos deberíamos estudiar la palabra de Dios? Filipenses 1:9–11.</a:t>
            </a:r>
            <a:endParaRPr lang="es-ES" sz="2800" dirty="0">
              <a:solidFill>
                <a:srgbClr val="002060"/>
              </a:solidFill>
              <a:latin typeface="Times New Roman" panose="02020603050405020304" pitchFamily="18" charset="0"/>
              <a:cs typeface="Times New Roman" panose="02020603050405020304" pitchFamily="18" charset="0"/>
            </a:endParaRPr>
          </a:p>
          <a:p>
            <a:r>
              <a:rPr lang="es-ES" sz="2800" dirty="0">
                <a:solidFill>
                  <a:srgbClr val="002060"/>
                </a:solidFill>
                <a:latin typeface="Times New Roman" panose="02020603050405020304" pitchFamily="18" charset="0"/>
                <a:cs typeface="Times New Roman" panose="02020603050405020304" pitchFamily="18" charset="0"/>
              </a:rPr>
              <a:t>Debemos estudiarla para que nuestro amor crezca, podamos discernir lo mejor y produzcamos frutos de justicia para la gloria de Dios.</a:t>
            </a:r>
          </a:p>
          <a:p>
            <a:r>
              <a:rPr lang="es-ES" sz="2800" dirty="0">
                <a:solidFill>
                  <a:srgbClr val="002060"/>
                </a:solidFill>
                <a:latin typeface="Times New Roman" panose="02020603050405020304" pitchFamily="18" charset="0"/>
                <a:cs typeface="Times New Roman" panose="02020603050405020304" pitchFamily="18" charset="0"/>
              </a:rPr>
              <a:t>Debemos aprovechar los medios de gracia para que el amor de Dios abunde más en nosotros. La vida cristiana requiere avanzar continuamente y alcanzar la norma presentada en las Escrituras.</a:t>
            </a:r>
          </a:p>
          <a:p>
            <a:endParaRPr lang="es-CO"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54498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circle(in)">
                                      <p:cBhvr>
                                        <p:cTn id="12" dur="20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circle(in)">
                                      <p:cBhvr>
                                        <p:cTn id="17" dur="2000"/>
                                        <p:tgtEl>
                                          <p:spTgt spid="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5">
                                            <p:txEl>
                                              <p:pRg st="2" end="2"/>
                                            </p:txEl>
                                          </p:spTgt>
                                        </p:tgtEl>
                                        <p:attrNameLst>
                                          <p:attrName>style.visibility</p:attrName>
                                        </p:attrNameLst>
                                      </p:cBhvr>
                                      <p:to>
                                        <p:strVal val="visible"/>
                                      </p:to>
                                    </p:set>
                                    <p:animEffect transition="in" filter="circle(in)">
                                      <p:cBhvr>
                                        <p:cTn id="22" dur="20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Marcador de contenido 8">
            <a:extLst>
              <a:ext uri="{FF2B5EF4-FFF2-40B4-BE49-F238E27FC236}">
                <a16:creationId xmlns:a16="http://schemas.microsoft.com/office/drawing/2014/main" id="{0C4B8C93-8AA3-441A-A6A7-DE6430A43EC2}"/>
              </a:ext>
            </a:extLst>
          </p:cNvPr>
          <p:cNvSpPr>
            <a:spLocks noGrp="1"/>
          </p:cNvSpPr>
          <p:nvPr>
            <p:ph idx="1"/>
          </p:nvPr>
        </p:nvSpPr>
        <p:spPr>
          <a:xfrm>
            <a:off x="1055595" y="3003177"/>
            <a:ext cx="4746812" cy="537881"/>
          </a:xfrm>
        </p:spPr>
        <p:txBody>
          <a:bodyPr/>
          <a:lstStyle/>
          <a:p>
            <a:pPr marL="0" indent="0" algn="ctr">
              <a:buNone/>
            </a:pPr>
            <a:r>
              <a:rPr lang="es-CO" dirty="0"/>
              <a:t>Agregue el texto</a:t>
            </a:r>
          </a:p>
        </p:txBody>
      </p:sp>
      <p:sp>
        <p:nvSpPr>
          <p:cNvPr id="10" name="Subtítulo 2">
            <a:extLst>
              <a:ext uri="{FF2B5EF4-FFF2-40B4-BE49-F238E27FC236}">
                <a16:creationId xmlns:a16="http://schemas.microsoft.com/office/drawing/2014/main" id="{738F8FA0-2B8D-4896-B4F3-CE192FBC5142}"/>
              </a:ext>
            </a:extLst>
          </p:cNvPr>
          <p:cNvSpPr txBox="1">
            <a:spLocks/>
          </p:cNvSpPr>
          <p:nvPr/>
        </p:nvSpPr>
        <p:spPr>
          <a:xfrm>
            <a:off x="1497107" y="6450106"/>
            <a:ext cx="3863788" cy="407894"/>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CO" dirty="0">
                <a:solidFill>
                  <a:schemeClr val="bg1"/>
                </a:solidFill>
              </a:rPr>
              <a:t>Título del tópico</a:t>
            </a:r>
          </a:p>
        </p:txBody>
      </p:sp>
      <p:pic>
        <p:nvPicPr>
          <p:cNvPr id="2" name="Imagen 1">
            <a:extLst>
              <a:ext uri="{FF2B5EF4-FFF2-40B4-BE49-F238E27FC236}">
                <a16:creationId xmlns:a16="http://schemas.microsoft.com/office/drawing/2014/main" id="{345035B9-4882-4AC1-AE15-07477AA0E5EE}"/>
              </a:ext>
            </a:extLst>
          </p:cNvPr>
          <p:cNvPicPr>
            <a:picLocks noChangeAspect="1"/>
          </p:cNvPicPr>
          <p:nvPr/>
        </p:nvPicPr>
        <p:blipFill>
          <a:blip r:embed="rId2"/>
          <a:stretch>
            <a:fillRect/>
          </a:stretch>
        </p:blipFill>
        <p:spPr>
          <a:xfrm>
            <a:off x="7031736" y="26241"/>
            <a:ext cx="5160264" cy="6858000"/>
          </a:xfrm>
          <a:prstGeom prst="rect">
            <a:avLst/>
          </a:prstGeom>
        </p:spPr>
      </p:pic>
      <p:pic>
        <p:nvPicPr>
          <p:cNvPr id="6" name="Imagen 5">
            <a:extLst>
              <a:ext uri="{FF2B5EF4-FFF2-40B4-BE49-F238E27FC236}">
                <a16:creationId xmlns:a16="http://schemas.microsoft.com/office/drawing/2014/main" id="{09E81C8C-6E2E-4BC4-B224-74E9B7A23839}"/>
              </a:ext>
            </a:extLst>
          </p:cNvPr>
          <p:cNvPicPr>
            <a:picLocks noChangeAspect="1"/>
          </p:cNvPicPr>
          <p:nvPr/>
        </p:nvPicPr>
        <p:blipFill>
          <a:blip r:embed="rId3"/>
          <a:stretch>
            <a:fillRect/>
          </a:stretch>
        </p:blipFill>
        <p:spPr>
          <a:xfrm>
            <a:off x="5334000" y="-19994"/>
            <a:ext cx="6858000" cy="6858000"/>
          </a:xfrm>
          <a:prstGeom prst="rect">
            <a:avLst/>
          </a:prstGeom>
        </p:spPr>
      </p:pic>
      <p:pic>
        <p:nvPicPr>
          <p:cNvPr id="7" name="Imagen 6">
            <a:extLst>
              <a:ext uri="{FF2B5EF4-FFF2-40B4-BE49-F238E27FC236}">
                <a16:creationId xmlns:a16="http://schemas.microsoft.com/office/drawing/2014/main" id="{4859A159-71BB-4E6E-BFAE-7539EF93A4B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8965"/>
            <a:ext cx="12192000" cy="6866965"/>
          </a:xfrm>
          <a:prstGeom prst="rect">
            <a:avLst/>
          </a:prstGeom>
        </p:spPr>
      </p:pic>
      <p:sp>
        <p:nvSpPr>
          <p:cNvPr id="11" name="Subtítulo 2">
            <a:extLst>
              <a:ext uri="{FF2B5EF4-FFF2-40B4-BE49-F238E27FC236}">
                <a16:creationId xmlns:a16="http://schemas.microsoft.com/office/drawing/2014/main" id="{D650505B-993C-4778-9409-5774291AF448}"/>
              </a:ext>
            </a:extLst>
          </p:cNvPr>
          <p:cNvSpPr txBox="1">
            <a:spLocks/>
          </p:cNvSpPr>
          <p:nvPr/>
        </p:nvSpPr>
        <p:spPr>
          <a:xfrm>
            <a:off x="10452847" y="26241"/>
            <a:ext cx="1604681" cy="407894"/>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s-ES" dirty="0">
                <a:solidFill>
                  <a:schemeClr val="bg1"/>
                </a:solidFill>
              </a:rPr>
              <a:t>M</a:t>
            </a:r>
            <a:r>
              <a:rPr lang="es-CO" dirty="0">
                <a:solidFill>
                  <a:schemeClr val="bg1"/>
                </a:solidFill>
              </a:rPr>
              <a:t>ARTES </a:t>
            </a:r>
          </a:p>
        </p:txBody>
      </p:sp>
      <p:sp>
        <p:nvSpPr>
          <p:cNvPr id="4" name="Rectángulo 3">
            <a:extLst>
              <a:ext uri="{FF2B5EF4-FFF2-40B4-BE49-F238E27FC236}">
                <a16:creationId xmlns:a16="http://schemas.microsoft.com/office/drawing/2014/main" id="{C05965DF-0D58-4889-B977-A1EFE44F70B6}"/>
              </a:ext>
            </a:extLst>
          </p:cNvPr>
          <p:cNvSpPr/>
          <p:nvPr/>
        </p:nvSpPr>
        <p:spPr>
          <a:xfrm>
            <a:off x="423314" y="434135"/>
            <a:ext cx="6185109" cy="5293757"/>
          </a:xfrm>
          <a:prstGeom prst="rect">
            <a:avLst/>
          </a:prstGeom>
        </p:spPr>
        <p:txBody>
          <a:bodyPr wrap="square">
            <a:spAutoFit/>
          </a:bodyPr>
          <a:lstStyle/>
          <a:p>
            <a:r>
              <a:rPr lang="es-ES" sz="2400" b="1" dirty="0">
                <a:solidFill>
                  <a:srgbClr val="002060"/>
                </a:solidFill>
                <a:latin typeface="Times New Roman" panose="02020603050405020304" pitchFamily="18" charset="0"/>
                <a:cs typeface="Times New Roman" panose="02020603050405020304" pitchFamily="18" charset="0"/>
              </a:rPr>
              <a:t> </a:t>
            </a:r>
            <a:r>
              <a:rPr lang="es-ES" sz="2600" b="1" dirty="0">
                <a:solidFill>
                  <a:srgbClr val="002060"/>
                </a:solidFill>
                <a:latin typeface="Times New Roman" panose="02020603050405020304" pitchFamily="18" charset="0"/>
                <a:cs typeface="Times New Roman" panose="02020603050405020304" pitchFamily="18" charset="0"/>
              </a:rPr>
              <a:t>A. Describa cómo Dios usa a menudo la persecución y las dificultades para difundir Su maravilloso mensaje de amor y gracia. Filipenses 1:12–14.</a:t>
            </a:r>
            <a:endParaRPr lang="es-ES" sz="2600" dirty="0">
              <a:solidFill>
                <a:srgbClr val="002060"/>
              </a:solidFill>
              <a:latin typeface="Times New Roman" panose="02020603050405020304" pitchFamily="18" charset="0"/>
              <a:cs typeface="Times New Roman" panose="02020603050405020304" pitchFamily="18" charset="0"/>
            </a:endParaRPr>
          </a:p>
          <a:p>
            <a:r>
              <a:rPr lang="es-ES" sz="2600" dirty="0">
                <a:solidFill>
                  <a:srgbClr val="002060"/>
                </a:solidFill>
                <a:latin typeface="Times New Roman" panose="02020603050405020304" pitchFamily="18" charset="0"/>
                <a:cs typeface="Times New Roman" panose="02020603050405020304" pitchFamily="18" charset="0"/>
              </a:rPr>
              <a:t>Dios puede utilizar circunstancias difíciles para abrir nuevas oportunidades para que el evangelio llegue a personas que de otra manera no lo escucharían.</a:t>
            </a:r>
          </a:p>
          <a:p>
            <a:r>
              <a:rPr lang="es-ES" sz="2600" dirty="0">
                <a:solidFill>
                  <a:srgbClr val="002060"/>
                </a:solidFill>
                <a:latin typeface="Times New Roman" panose="02020603050405020304" pitchFamily="18" charset="0"/>
                <a:cs typeface="Times New Roman" panose="02020603050405020304" pitchFamily="18" charset="0"/>
              </a:rPr>
              <a:t>Aunque Pablo estaba preso y parecía estar en una situación de derrota, su influencia llegó hasta personas de diferentes condiciones, incluso al palacio del emperador. Dios puede sacar victoria de aquello que parece fracaso.</a:t>
            </a:r>
          </a:p>
        </p:txBody>
      </p:sp>
      <p:sp>
        <p:nvSpPr>
          <p:cNvPr id="5" name="Rectángulo 4">
            <a:extLst>
              <a:ext uri="{FF2B5EF4-FFF2-40B4-BE49-F238E27FC236}">
                <a16:creationId xmlns:a16="http://schemas.microsoft.com/office/drawing/2014/main" id="{732279EC-6F43-4701-AF9D-7631031B4DF1}"/>
              </a:ext>
            </a:extLst>
          </p:cNvPr>
          <p:cNvSpPr/>
          <p:nvPr/>
        </p:nvSpPr>
        <p:spPr>
          <a:xfrm>
            <a:off x="1688748" y="6423634"/>
            <a:ext cx="4269567" cy="369332"/>
          </a:xfrm>
          <a:prstGeom prst="rect">
            <a:avLst/>
          </a:prstGeom>
        </p:spPr>
        <p:txBody>
          <a:bodyPr wrap="none">
            <a:spAutoFit/>
          </a:bodyPr>
          <a:lstStyle/>
          <a:p>
            <a:r>
              <a:rPr lang="es-CO" dirty="0">
                <a:solidFill>
                  <a:schemeClr val="bg1"/>
                </a:solidFill>
                <a:latin typeface="Times New Roman" panose="02020603050405020304" pitchFamily="18" charset="0"/>
                <a:cs typeface="Times New Roman" panose="02020603050405020304" pitchFamily="18" charset="0"/>
              </a:rPr>
              <a:t>3. VIENDO EL PANORAMA COMPLETO</a:t>
            </a:r>
          </a:p>
        </p:txBody>
      </p:sp>
    </p:spTree>
    <p:extLst>
      <p:ext uri="{BB962C8B-B14F-4D97-AF65-F5344CB8AC3E}">
        <p14:creationId xmlns:p14="http://schemas.microsoft.com/office/powerpoint/2010/main" val="2100365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Effect transition="in" filter="fade">
                                      <p:cBhvr>
                                        <p:cTn id="14" dur="1000"/>
                                        <p:tgtEl>
                                          <p:spTgt spid="4">
                                            <p:txEl>
                                              <p:pRg st="0" end="0"/>
                                            </p:txEl>
                                          </p:spTgt>
                                        </p:tgtEl>
                                      </p:cBhvr>
                                    </p:animEffect>
                                    <p:anim calcmode="lin" valueType="num">
                                      <p:cBhvr>
                                        <p:cTn id="15"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anim calcmode="lin" valueType="num">
                                      <p:cBhvr additive="base">
                                        <p:cTn id="21"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4">
                                            <p:txEl>
                                              <p:pRg st="2" end="2"/>
                                            </p:txEl>
                                          </p:spTgt>
                                        </p:tgtEl>
                                        <p:attrNameLst>
                                          <p:attrName>style.visibility</p:attrName>
                                        </p:attrNameLst>
                                      </p:cBhvr>
                                      <p:to>
                                        <p:strVal val="visible"/>
                                      </p:to>
                                    </p:set>
                                    <p:animEffect transition="in" filter="barn(inVertical)">
                                      <p:cBhvr>
                                        <p:cTn id="2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D8722E-4973-4075-A8F5-4D15E34A5437}"/>
              </a:ext>
            </a:extLst>
          </p:cNvPr>
          <p:cNvSpPr>
            <a:spLocks noGrp="1"/>
          </p:cNvSpPr>
          <p:nvPr>
            <p:ph type="ctrTitle"/>
          </p:nvPr>
        </p:nvSpPr>
        <p:spPr>
          <a:xfrm>
            <a:off x="6266329" y="2592901"/>
            <a:ext cx="4661647" cy="1672198"/>
          </a:xfrm>
        </p:spPr>
        <p:txBody>
          <a:bodyPr>
            <a:normAutofit fontScale="90000"/>
          </a:bodyPr>
          <a:lstStyle/>
          <a:p>
            <a:r>
              <a:rPr lang="es-CO" dirty="0"/>
              <a:t>Agregue el Título</a:t>
            </a:r>
          </a:p>
        </p:txBody>
      </p:sp>
      <p:sp>
        <p:nvSpPr>
          <p:cNvPr id="3" name="Subtítulo 2">
            <a:extLst>
              <a:ext uri="{FF2B5EF4-FFF2-40B4-BE49-F238E27FC236}">
                <a16:creationId xmlns:a16="http://schemas.microsoft.com/office/drawing/2014/main" id="{8AB3A205-5139-40E1-9157-696718022154}"/>
              </a:ext>
            </a:extLst>
          </p:cNvPr>
          <p:cNvSpPr>
            <a:spLocks noGrp="1"/>
          </p:cNvSpPr>
          <p:nvPr>
            <p:ph type="subTitle" idx="1"/>
          </p:nvPr>
        </p:nvSpPr>
        <p:spPr>
          <a:xfrm>
            <a:off x="125505" y="26895"/>
            <a:ext cx="1604681" cy="407894"/>
          </a:xfrm>
        </p:spPr>
        <p:txBody>
          <a:bodyPr>
            <a:normAutofit lnSpcReduction="10000"/>
          </a:bodyPr>
          <a:lstStyle/>
          <a:p>
            <a:r>
              <a:rPr lang="es-CO" dirty="0">
                <a:solidFill>
                  <a:schemeClr val="bg1"/>
                </a:solidFill>
              </a:rPr>
              <a:t>Domingo</a:t>
            </a:r>
          </a:p>
        </p:txBody>
      </p:sp>
      <p:sp>
        <p:nvSpPr>
          <p:cNvPr id="9" name="Subtítulo 2">
            <a:extLst>
              <a:ext uri="{FF2B5EF4-FFF2-40B4-BE49-F238E27FC236}">
                <a16:creationId xmlns:a16="http://schemas.microsoft.com/office/drawing/2014/main" id="{D7B67A6D-C91A-4CCF-83D9-4C8EE14DC52F}"/>
              </a:ext>
            </a:extLst>
          </p:cNvPr>
          <p:cNvSpPr txBox="1">
            <a:spLocks/>
          </p:cNvSpPr>
          <p:nvPr/>
        </p:nvSpPr>
        <p:spPr>
          <a:xfrm>
            <a:off x="6391836" y="6450106"/>
            <a:ext cx="3863788" cy="407894"/>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CO" dirty="0">
                <a:solidFill>
                  <a:schemeClr val="bg1"/>
                </a:solidFill>
              </a:rPr>
              <a:t>Título del tópico</a:t>
            </a:r>
          </a:p>
        </p:txBody>
      </p:sp>
      <p:pic>
        <p:nvPicPr>
          <p:cNvPr id="4" name="Imagen 3">
            <a:extLst>
              <a:ext uri="{FF2B5EF4-FFF2-40B4-BE49-F238E27FC236}">
                <a16:creationId xmlns:a16="http://schemas.microsoft.com/office/drawing/2014/main" id="{9873E869-E1B6-4A64-8B60-B2113374C266}"/>
              </a:ext>
            </a:extLst>
          </p:cNvPr>
          <p:cNvPicPr>
            <a:picLocks noChangeAspect="1"/>
          </p:cNvPicPr>
          <p:nvPr/>
        </p:nvPicPr>
        <p:blipFill>
          <a:blip r:embed="rId2"/>
          <a:stretch>
            <a:fillRect/>
          </a:stretch>
        </p:blipFill>
        <p:spPr>
          <a:xfrm>
            <a:off x="0" y="0"/>
            <a:ext cx="5294376" cy="6858000"/>
          </a:xfrm>
          <a:prstGeom prst="rect">
            <a:avLst/>
          </a:prstGeom>
        </p:spPr>
      </p:pic>
      <p:pic>
        <p:nvPicPr>
          <p:cNvPr id="6" name="Imagen 5">
            <a:extLst>
              <a:ext uri="{FF2B5EF4-FFF2-40B4-BE49-F238E27FC236}">
                <a16:creationId xmlns:a16="http://schemas.microsoft.com/office/drawing/2014/main" id="{0974BE6C-73ED-40DF-8802-F65225AC96F9}"/>
              </a:ext>
            </a:extLst>
          </p:cNvPr>
          <p:cNvPicPr>
            <a:picLocks noChangeAspect="1"/>
          </p:cNvPicPr>
          <p:nvPr/>
        </p:nvPicPr>
        <p:blipFill>
          <a:blip r:embed="rId3"/>
          <a:stretch>
            <a:fillRect/>
          </a:stretch>
        </p:blipFill>
        <p:spPr>
          <a:xfrm>
            <a:off x="0" y="-53790"/>
            <a:ext cx="4974336" cy="6858000"/>
          </a:xfrm>
          <a:prstGeom prst="rect">
            <a:avLst/>
          </a:prstGeom>
        </p:spPr>
      </p:pic>
      <p:pic>
        <p:nvPicPr>
          <p:cNvPr id="8" name="Marcador de contenido 4">
            <a:extLst>
              <a:ext uri="{FF2B5EF4-FFF2-40B4-BE49-F238E27FC236}">
                <a16:creationId xmlns:a16="http://schemas.microsoft.com/office/drawing/2014/main" id="{9487850D-7EAC-4E73-81AA-8F256A8A07E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6895"/>
            <a:ext cx="12192000" cy="6858000"/>
          </a:xfrm>
          <a:prstGeom prst="rect">
            <a:avLst/>
          </a:prstGeom>
        </p:spPr>
      </p:pic>
      <p:sp>
        <p:nvSpPr>
          <p:cNvPr id="11" name="Subtítulo 2">
            <a:extLst>
              <a:ext uri="{FF2B5EF4-FFF2-40B4-BE49-F238E27FC236}">
                <a16:creationId xmlns:a16="http://schemas.microsoft.com/office/drawing/2014/main" id="{8B468166-8F4C-491A-B2BD-4E862D5F040F}"/>
              </a:ext>
            </a:extLst>
          </p:cNvPr>
          <p:cNvSpPr txBox="1">
            <a:spLocks/>
          </p:cNvSpPr>
          <p:nvPr/>
        </p:nvSpPr>
        <p:spPr>
          <a:xfrm>
            <a:off x="125504" y="26895"/>
            <a:ext cx="1604681" cy="407894"/>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s-ES" dirty="0">
                <a:solidFill>
                  <a:schemeClr val="bg1"/>
                </a:solidFill>
              </a:rPr>
              <a:t>M</a:t>
            </a:r>
            <a:r>
              <a:rPr lang="es-CO" dirty="0">
                <a:solidFill>
                  <a:schemeClr val="bg1"/>
                </a:solidFill>
              </a:rPr>
              <a:t>ARTES </a:t>
            </a:r>
          </a:p>
        </p:txBody>
      </p:sp>
      <p:sp>
        <p:nvSpPr>
          <p:cNvPr id="12" name="Rectángulo 11">
            <a:extLst>
              <a:ext uri="{FF2B5EF4-FFF2-40B4-BE49-F238E27FC236}">
                <a16:creationId xmlns:a16="http://schemas.microsoft.com/office/drawing/2014/main" id="{0F72E0E1-DA83-46F8-BB73-1414A14F4223}"/>
              </a:ext>
            </a:extLst>
          </p:cNvPr>
          <p:cNvSpPr/>
          <p:nvPr/>
        </p:nvSpPr>
        <p:spPr>
          <a:xfrm>
            <a:off x="6678657" y="6419432"/>
            <a:ext cx="4545155" cy="369332"/>
          </a:xfrm>
          <a:prstGeom prst="rect">
            <a:avLst/>
          </a:prstGeom>
        </p:spPr>
        <p:txBody>
          <a:bodyPr wrap="none">
            <a:spAutoFit/>
          </a:bodyPr>
          <a:lstStyle/>
          <a:p>
            <a:r>
              <a:rPr lang="es-ES" b="1" dirty="0">
                <a:solidFill>
                  <a:schemeClr val="bg1"/>
                </a:solidFill>
                <a:latin typeface="Times New Roman" panose="02020603050405020304" pitchFamily="18" charset="0"/>
                <a:cs typeface="Times New Roman" panose="02020603050405020304" pitchFamily="18" charset="0"/>
              </a:rPr>
              <a:t>3. VIENDO EL PANORAMA COMPLETO</a:t>
            </a:r>
            <a:r>
              <a:rPr lang="es-CO" b="1" dirty="0">
                <a:solidFill>
                  <a:schemeClr val="bg1"/>
                </a:solidFill>
                <a:latin typeface="Times New Roman" panose="02020603050405020304" pitchFamily="18" charset="0"/>
                <a:cs typeface="Times New Roman" panose="02020603050405020304" pitchFamily="18" charset="0"/>
              </a:rPr>
              <a:t> </a:t>
            </a:r>
            <a:endParaRPr lang="es-CO" dirty="0">
              <a:solidFill>
                <a:schemeClr val="bg1"/>
              </a:solidFill>
              <a:latin typeface="Times New Roman" panose="02020603050405020304" pitchFamily="18" charset="0"/>
              <a:cs typeface="Times New Roman" panose="02020603050405020304" pitchFamily="18" charset="0"/>
            </a:endParaRPr>
          </a:p>
        </p:txBody>
      </p:sp>
      <p:sp>
        <p:nvSpPr>
          <p:cNvPr id="5" name="Rectángulo 4">
            <a:extLst>
              <a:ext uri="{FF2B5EF4-FFF2-40B4-BE49-F238E27FC236}">
                <a16:creationId xmlns:a16="http://schemas.microsoft.com/office/drawing/2014/main" id="{F5B1CE4E-6221-44F0-B3D7-89B8764B308F}"/>
              </a:ext>
            </a:extLst>
          </p:cNvPr>
          <p:cNvSpPr/>
          <p:nvPr/>
        </p:nvSpPr>
        <p:spPr>
          <a:xfrm>
            <a:off x="5486401" y="253902"/>
            <a:ext cx="6580094" cy="5663089"/>
          </a:xfrm>
          <a:prstGeom prst="rect">
            <a:avLst/>
          </a:prstGeom>
        </p:spPr>
        <p:txBody>
          <a:bodyPr wrap="square">
            <a:spAutoFit/>
          </a:bodyPr>
          <a:lstStyle/>
          <a:p>
            <a:r>
              <a:rPr lang="es-ES" sz="2600" b="1" dirty="0">
                <a:solidFill>
                  <a:srgbClr val="002060"/>
                </a:solidFill>
                <a:latin typeface="Times New Roman" panose="02020603050405020304" pitchFamily="18" charset="0"/>
                <a:cs typeface="Times New Roman" panose="02020603050405020304" pitchFamily="18" charset="0"/>
              </a:rPr>
              <a:t>B. ¿Si somos tentados a sentirnos decepcionados por medios poco convencionales mediante los cuales pueden sembrarse las semillas de la verdad, ¿qué deberíamos recordar? Filipenses 1:15–18.</a:t>
            </a:r>
            <a:endParaRPr lang="es-ES" sz="2600" dirty="0">
              <a:solidFill>
                <a:srgbClr val="002060"/>
              </a:solidFill>
              <a:latin typeface="Times New Roman" panose="02020603050405020304" pitchFamily="18" charset="0"/>
              <a:cs typeface="Times New Roman" panose="02020603050405020304" pitchFamily="18" charset="0"/>
            </a:endParaRPr>
          </a:p>
          <a:p>
            <a:r>
              <a:rPr lang="es-ES" sz="2600" dirty="0">
                <a:solidFill>
                  <a:srgbClr val="002060"/>
                </a:solidFill>
                <a:latin typeface="Times New Roman" panose="02020603050405020304" pitchFamily="18" charset="0"/>
                <a:cs typeface="Times New Roman" panose="02020603050405020304" pitchFamily="18" charset="0"/>
              </a:rPr>
              <a:t>Debemos recordar que lo importante es que Cristo sea anunciado y que la semilla de la verdad llegue a los corazones.</a:t>
            </a:r>
          </a:p>
          <a:p>
            <a:r>
              <a:rPr lang="es-ES" sz="2600" dirty="0">
                <a:solidFill>
                  <a:srgbClr val="002060"/>
                </a:solidFill>
                <a:latin typeface="Times New Roman" panose="02020603050405020304" pitchFamily="18" charset="0"/>
                <a:cs typeface="Times New Roman" panose="02020603050405020304" pitchFamily="18" charset="0"/>
              </a:rPr>
              <a:t>Aunque existan diferentes maneras de predicar, la Palabra de Dios continúa siendo una semilla incorruptible. Incluso en medio de oposición y persecución, Cristo puede ser exaltado y las almas pueden ser alcanzadas.</a:t>
            </a:r>
          </a:p>
          <a:p>
            <a:endParaRPr lang="es-CO"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65049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circle(in)">
                                      <p:cBhvr>
                                        <p:cTn id="12" dur="20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circle(in)">
                                      <p:cBhvr>
                                        <p:cTn id="17" dur="2000"/>
                                        <p:tgtEl>
                                          <p:spTgt spid="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5">
                                            <p:txEl>
                                              <p:pRg st="2" end="2"/>
                                            </p:txEl>
                                          </p:spTgt>
                                        </p:tgtEl>
                                        <p:attrNameLst>
                                          <p:attrName>style.visibility</p:attrName>
                                        </p:attrNameLst>
                                      </p:cBhvr>
                                      <p:to>
                                        <p:strVal val="visible"/>
                                      </p:to>
                                    </p:set>
                                    <p:animEffect transition="in" filter="circle(in)">
                                      <p:cBhvr>
                                        <p:cTn id="22" dur="20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D8722E-4973-4075-A8F5-4D15E34A5437}"/>
              </a:ext>
            </a:extLst>
          </p:cNvPr>
          <p:cNvSpPr>
            <a:spLocks noGrp="1"/>
          </p:cNvSpPr>
          <p:nvPr>
            <p:ph type="ctrTitle"/>
          </p:nvPr>
        </p:nvSpPr>
        <p:spPr>
          <a:xfrm>
            <a:off x="6266329" y="2592901"/>
            <a:ext cx="4661647" cy="1672198"/>
          </a:xfrm>
        </p:spPr>
        <p:txBody>
          <a:bodyPr>
            <a:normAutofit fontScale="90000"/>
          </a:bodyPr>
          <a:lstStyle/>
          <a:p>
            <a:r>
              <a:rPr lang="es-CO" dirty="0"/>
              <a:t>Agregue el Título</a:t>
            </a:r>
          </a:p>
        </p:txBody>
      </p:sp>
      <p:sp>
        <p:nvSpPr>
          <p:cNvPr id="3" name="Subtítulo 2">
            <a:extLst>
              <a:ext uri="{FF2B5EF4-FFF2-40B4-BE49-F238E27FC236}">
                <a16:creationId xmlns:a16="http://schemas.microsoft.com/office/drawing/2014/main" id="{8AB3A205-5139-40E1-9157-696718022154}"/>
              </a:ext>
            </a:extLst>
          </p:cNvPr>
          <p:cNvSpPr>
            <a:spLocks noGrp="1"/>
          </p:cNvSpPr>
          <p:nvPr>
            <p:ph type="subTitle" idx="1"/>
          </p:nvPr>
        </p:nvSpPr>
        <p:spPr>
          <a:xfrm>
            <a:off x="125505" y="26895"/>
            <a:ext cx="1604681" cy="407894"/>
          </a:xfrm>
        </p:spPr>
        <p:txBody>
          <a:bodyPr>
            <a:normAutofit lnSpcReduction="10000"/>
          </a:bodyPr>
          <a:lstStyle/>
          <a:p>
            <a:r>
              <a:rPr lang="es-CO" dirty="0">
                <a:solidFill>
                  <a:schemeClr val="bg1"/>
                </a:solidFill>
              </a:rPr>
              <a:t>Domingo</a:t>
            </a:r>
          </a:p>
        </p:txBody>
      </p:sp>
      <p:sp>
        <p:nvSpPr>
          <p:cNvPr id="9" name="Subtítulo 2">
            <a:extLst>
              <a:ext uri="{FF2B5EF4-FFF2-40B4-BE49-F238E27FC236}">
                <a16:creationId xmlns:a16="http://schemas.microsoft.com/office/drawing/2014/main" id="{D7B67A6D-C91A-4CCF-83D9-4C8EE14DC52F}"/>
              </a:ext>
            </a:extLst>
          </p:cNvPr>
          <p:cNvSpPr txBox="1">
            <a:spLocks/>
          </p:cNvSpPr>
          <p:nvPr/>
        </p:nvSpPr>
        <p:spPr>
          <a:xfrm>
            <a:off x="6391836" y="6450106"/>
            <a:ext cx="3863788" cy="407894"/>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CO" dirty="0">
                <a:solidFill>
                  <a:schemeClr val="bg1"/>
                </a:solidFill>
              </a:rPr>
              <a:t>Título del tópico</a:t>
            </a:r>
          </a:p>
        </p:txBody>
      </p:sp>
      <p:pic>
        <p:nvPicPr>
          <p:cNvPr id="4" name="Imagen 3">
            <a:extLst>
              <a:ext uri="{FF2B5EF4-FFF2-40B4-BE49-F238E27FC236}">
                <a16:creationId xmlns:a16="http://schemas.microsoft.com/office/drawing/2014/main" id="{9873E869-E1B6-4A64-8B60-B2113374C266}"/>
              </a:ext>
            </a:extLst>
          </p:cNvPr>
          <p:cNvPicPr>
            <a:picLocks noChangeAspect="1"/>
          </p:cNvPicPr>
          <p:nvPr/>
        </p:nvPicPr>
        <p:blipFill>
          <a:blip r:embed="rId2"/>
          <a:stretch>
            <a:fillRect/>
          </a:stretch>
        </p:blipFill>
        <p:spPr>
          <a:xfrm>
            <a:off x="0" y="0"/>
            <a:ext cx="5294376" cy="6858000"/>
          </a:xfrm>
          <a:prstGeom prst="rect">
            <a:avLst/>
          </a:prstGeom>
        </p:spPr>
      </p:pic>
      <p:pic>
        <p:nvPicPr>
          <p:cNvPr id="6" name="Imagen 5">
            <a:extLst>
              <a:ext uri="{FF2B5EF4-FFF2-40B4-BE49-F238E27FC236}">
                <a16:creationId xmlns:a16="http://schemas.microsoft.com/office/drawing/2014/main" id="{0974BE6C-73ED-40DF-8802-F65225AC96F9}"/>
              </a:ext>
            </a:extLst>
          </p:cNvPr>
          <p:cNvPicPr>
            <a:picLocks noChangeAspect="1"/>
          </p:cNvPicPr>
          <p:nvPr/>
        </p:nvPicPr>
        <p:blipFill>
          <a:blip r:embed="rId3"/>
          <a:stretch>
            <a:fillRect/>
          </a:stretch>
        </p:blipFill>
        <p:spPr>
          <a:xfrm>
            <a:off x="0" y="-53790"/>
            <a:ext cx="4974336" cy="6858000"/>
          </a:xfrm>
          <a:prstGeom prst="rect">
            <a:avLst/>
          </a:prstGeom>
        </p:spPr>
      </p:pic>
      <p:pic>
        <p:nvPicPr>
          <p:cNvPr id="7" name="Imagen 6">
            <a:extLst>
              <a:ext uri="{FF2B5EF4-FFF2-40B4-BE49-F238E27FC236}">
                <a16:creationId xmlns:a16="http://schemas.microsoft.com/office/drawing/2014/main" id="{8412EEAB-EC3A-4B09-948E-7BD84A129903}"/>
              </a:ext>
            </a:extLst>
          </p:cNvPr>
          <p:cNvPicPr>
            <a:picLocks noChangeAspect="1"/>
          </p:cNvPicPr>
          <p:nvPr/>
        </p:nvPicPr>
        <p:blipFill>
          <a:blip r:embed="rId4"/>
          <a:stretch>
            <a:fillRect/>
          </a:stretch>
        </p:blipFill>
        <p:spPr>
          <a:xfrm>
            <a:off x="0" y="-54327"/>
            <a:ext cx="6858000" cy="6858000"/>
          </a:xfrm>
          <a:prstGeom prst="rect">
            <a:avLst/>
          </a:prstGeom>
        </p:spPr>
      </p:pic>
      <p:pic>
        <p:nvPicPr>
          <p:cNvPr id="8" name="Marcador de contenido 4">
            <a:extLst>
              <a:ext uri="{FF2B5EF4-FFF2-40B4-BE49-F238E27FC236}">
                <a16:creationId xmlns:a16="http://schemas.microsoft.com/office/drawing/2014/main" id="{9487850D-7EAC-4E73-81AA-8F256A8A07E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53790"/>
            <a:ext cx="12192000" cy="6858000"/>
          </a:xfrm>
          <a:prstGeom prst="rect">
            <a:avLst/>
          </a:prstGeom>
        </p:spPr>
      </p:pic>
      <p:sp>
        <p:nvSpPr>
          <p:cNvPr id="11" name="Subtítulo 2">
            <a:extLst>
              <a:ext uri="{FF2B5EF4-FFF2-40B4-BE49-F238E27FC236}">
                <a16:creationId xmlns:a16="http://schemas.microsoft.com/office/drawing/2014/main" id="{8B468166-8F4C-491A-B2BD-4E862D5F040F}"/>
              </a:ext>
            </a:extLst>
          </p:cNvPr>
          <p:cNvSpPr txBox="1">
            <a:spLocks/>
          </p:cNvSpPr>
          <p:nvPr/>
        </p:nvSpPr>
        <p:spPr>
          <a:xfrm>
            <a:off x="125504" y="26895"/>
            <a:ext cx="1604681" cy="407894"/>
          </a:xfrm>
          <a:prstGeom prst="rect">
            <a:avLst/>
          </a:prstGeom>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s-ES" dirty="0">
                <a:solidFill>
                  <a:schemeClr val="bg1"/>
                </a:solidFill>
              </a:rPr>
              <a:t>M</a:t>
            </a:r>
            <a:r>
              <a:rPr lang="es-CO" dirty="0">
                <a:solidFill>
                  <a:schemeClr val="bg1"/>
                </a:solidFill>
              </a:rPr>
              <a:t>IERCOLES </a:t>
            </a:r>
          </a:p>
        </p:txBody>
      </p:sp>
      <p:sp>
        <p:nvSpPr>
          <p:cNvPr id="12" name="Rectángulo 11">
            <a:extLst>
              <a:ext uri="{FF2B5EF4-FFF2-40B4-BE49-F238E27FC236}">
                <a16:creationId xmlns:a16="http://schemas.microsoft.com/office/drawing/2014/main" id="{0F72E0E1-DA83-46F8-BB73-1414A14F4223}"/>
              </a:ext>
            </a:extLst>
          </p:cNvPr>
          <p:cNvSpPr/>
          <p:nvPr/>
        </p:nvSpPr>
        <p:spPr>
          <a:xfrm>
            <a:off x="6678657" y="6419432"/>
            <a:ext cx="4615687" cy="369332"/>
          </a:xfrm>
          <a:prstGeom prst="rect">
            <a:avLst/>
          </a:prstGeom>
        </p:spPr>
        <p:txBody>
          <a:bodyPr wrap="none">
            <a:spAutoFit/>
          </a:bodyPr>
          <a:lstStyle/>
          <a:p>
            <a:r>
              <a:rPr lang="es-ES" b="1" dirty="0">
                <a:solidFill>
                  <a:schemeClr val="bg1"/>
                </a:solidFill>
                <a:latin typeface="Times New Roman" panose="02020603050405020304" pitchFamily="18" charset="0"/>
                <a:cs typeface="Times New Roman" panose="02020603050405020304" pitchFamily="18" charset="0"/>
              </a:rPr>
              <a:t>4. TENIENDO LA ETERNIDAD EN VISTA</a:t>
            </a:r>
            <a:r>
              <a:rPr lang="es-CO" b="1" dirty="0">
                <a:solidFill>
                  <a:schemeClr val="bg1"/>
                </a:solidFill>
                <a:latin typeface="Times New Roman" panose="02020603050405020304" pitchFamily="18" charset="0"/>
                <a:cs typeface="Times New Roman" panose="02020603050405020304" pitchFamily="18" charset="0"/>
              </a:rPr>
              <a:t> </a:t>
            </a:r>
            <a:endParaRPr lang="es-CO" dirty="0">
              <a:solidFill>
                <a:schemeClr val="bg1"/>
              </a:solidFill>
              <a:latin typeface="Times New Roman" panose="02020603050405020304" pitchFamily="18" charset="0"/>
              <a:cs typeface="Times New Roman" panose="02020603050405020304" pitchFamily="18" charset="0"/>
            </a:endParaRPr>
          </a:p>
        </p:txBody>
      </p:sp>
      <p:sp>
        <p:nvSpPr>
          <p:cNvPr id="5" name="Rectángulo 4">
            <a:extLst>
              <a:ext uri="{FF2B5EF4-FFF2-40B4-BE49-F238E27FC236}">
                <a16:creationId xmlns:a16="http://schemas.microsoft.com/office/drawing/2014/main" id="{F5B1CE4E-6221-44F0-B3D7-89B8764B308F}"/>
              </a:ext>
            </a:extLst>
          </p:cNvPr>
          <p:cNvSpPr/>
          <p:nvPr/>
        </p:nvSpPr>
        <p:spPr>
          <a:xfrm>
            <a:off x="5486401" y="253902"/>
            <a:ext cx="6580094" cy="5632311"/>
          </a:xfrm>
          <a:prstGeom prst="rect">
            <a:avLst/>
          </a:prstGeom>
        </p:spPr>
        <p:txBody>
          <a:bodyPr wrap="square">
            <a:spAutoFit/>
          </a:bodyPr>
          <a:lstStyle/>
          <a:p>
            <a:r>
              <a:rPr lang="es-ES" sz="2800" b="1" dirty="0">
                <a:solidFill>
                  <a:srgbClr val="002060"/>
                </a:solidFill>
                <a:latin typeface="Times New Roman" panose="02020603050405020304" pitchFamily="18" charset="0"/>
                <a:cs typeface="Times New Roman" panose="02020603050405020304" pitchFamily="18" charset="0"/>
              </a:rPr>
              <a:t>A. ¿Por qué podemos ser inspirados por el asombroso testimonio de Pablo?</a:t>
            </a:r>
          </a:p>
          <a:p>
            <a:r>
              <a:rPr lang="es-ES" sz="2800" b="1" dirty="0">
                <a:solidFill>
                  <a:srgbClr val="002060"/>
                </a:solidFill>
                <a:latin typeface="Times New Roman" panose="02020603050405020304" pitchFamily="18" charset="0"/>
                <a:cs typeface="Times New Roman" panose="02020603050405020304" pitchFamily="18" charset="0"/>
              </a:rPr>
              <a:t>Gálatas 6:14; Filipenses 1:19–21.</a:t>
            </a:r>
            <a:endParaRPr lang="es-ES" sz="2800" dirty="0">
              <a:solidFill>
                <a:srgbClr val="002060"/>
              </a:solidFill>
              <a:latin typeface="Times New Roman" panose="02020603050405020304" pitchFamily="18" charset="0"/>
              <a:cs typeface="Times New Roman" panose="02020603050405020304" pitchFamily="18" charset="0"/>
            </a:endParaRPr>
          </a:p>
          <a:p>
            <a:r>
              <a:rPr lang="es-ES" sz="2800" dirty="0">
                <a:solidFill>
                  <a:srgbClr val="002060"/>
                </a:solidFill>
                <a:latin typeface="Times New Roman" panose="02020603050405020304" pitchFamily="18" charset="0"/>
                <a:cs typeface="Times New Roman" panose="02020603050405020304" pitchFamily="18" charset="0"/>
              </a:rPr>
              <a:t>Porque Pablo vivía para Cristo. Su amor por Él era tan profundo que estaba dispuesto a servir, trabajar y sacrificarse para que otros fueran salvos.</a:t>
            </a:r>
          </a:p>
          <a:p>
            <a:r>
              <a:rPr lang="es-ES" sz="2800" dirty="0">
                <a:solidFill>
                  <a:srgbClr val="002060"/>
                </a:solidFill>
                <a:latin typeface="Times New Roman" panose="02020603050405020304" pitchFamily="18" charset="0"/>
                <a:cs typeface="Times New Roman" panose="02020603050405020304" pitchFamily="18" charset="0"/>
              </a:rPr>
              <a:t>Pablo es presentado como un ejemplo de una vida completamente entregada a Dios. Todo lo que recibía lo consideraba una oportunidad para bendecir a otros. Para él, vivir era Cristo.</a:t>
            </a:r>
          </a:p>
          <a:p>
            <a:endParaRPr lang="es-CO"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45683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circle(in)">
                                      <p:cBhvr>
                                        <p:cTn id="12" dur="20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circle(in)">
                                      <p:cBhvr>
                                        <p:cTn id="17" dur="2000"/>
                                        <p:tgtEl>
                                          <p:spTgt spid="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5">
                                            <p:txEl>
                                              <p:pRg st="2" end="2"/>
                                            </p:txEl>
                                          </p:spTgt>
                                        </p:tgtEl>
                                        <p:attrNameLst>
                                          <p:attrName>style.visibility</p:attrName>
                                        </p:attrNameLst>
                                      </p:cBhvr>
                                      <p:to>
                                        <p:strVal val="visible"/>
                                      </p:to>
                                    </p:set>
                                    <p:animEffect transition="in" filter="circle(in)">
                                      <p:cBhvr>
                                        <p:cTn id="22" dur="2000"/>
                                        <p:tgtEl>
                                          <p:spTgt spid="5">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nodeType="clickEffect">
                                  <p:stCondLst>
                                    <p:cond delay="0"/>
                                  </p:stCondLst>
                                  <p:childTnLst>
                                    <p:set>
                                      <p:cBhvr>
                                        <p:cTn id="26" dur="1" fill="hold">
                                          <p:stCondLst>
                                            <p:cond delay="0"/>
                                          </p:stCondLst>
                                        </p:cTn>
                                        <p:tgtEl>
                                          <p:spTgt spid="5">
                                            <p:txEl>
                                              <p:pRg st="3" end="3"/>
                                            </p:txEl>
                                          </p:spTgt>
                                        </p:tgtEl>
                                        <p:attrNameLst>
                                          <p:attrName>style.visibility</p:attrName>
                                        </p:attrNameLst>
                                      </p:cBhvr>
                                      <p:to>
                                        <p:strVal val="visible"/>
                                      </p:to>
                                    </p:set>
                                    <p:animEffect transition="in" filter="circle(in)">
                                      <p:cBhvr>
                                        <p:cTn id="27" dur="20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Marcador de contenido 8">
            <a:extLst>
              <a:ext uri="{FF2B5EF4-FFF2-40B4-BE49-F238E27FC236}">
                <a16:creationId xmlns:a16="http://schemas.microsoft.com/office/drawing/2014/main" id="{0C4B8C93-8AA3-441A-A6A7-DE6430A43EC2}"/>
              </a:ext>
            </a:extLst>
          </p:cNvPr>
          <p:cNvSpPr>
            <a:spLocks noGrp="1"/>
          </p:cNvSpPr>
          <p:nvPr>
            <p:ph idx="1"/>
          </p:nvPr>
        </p:nvSpPr>
        <p:spPr>
          <a:xfrm>
            <a:off x="1055595" y="3003177"/>
            <a:ext cx="4746812" cy="537881"/>
          </a:xfrm>
        </p:spPr>
        <p:txBody>
          <a:bodyPr/>
          <a:lstStyle/>
          <a:p>
            <a:pPr marL="0" indent="0" algn="ctr">
              <a:buNone/>
            </a:pPr>
            <a:r>
              <a:rPr lang="es-CO" dirty="0"/>
              <a:t>Agregue el texto</a:t>
            </a:r>
          </a:p>
        </p:txBody>
      </p:sp>
      <p:sp>
        <p:nvSpPr>
          <p:cNvPr id="10" name="Subtítulo 2">
            <a:extLst>
              <a:ext uri="{FF2B5EF4-FFF2-40B4-BE49-F238E27FC236}">
                <a16:creationId xmlns:a16="http://schemas.microsoft.com/office/drawing/2014/main" id="{738F8FA0-2B8D-4896-B4F3-CE192FBC5142}"/>
              </a:ext>
            </a:extLst>
          </p:cNvPr>
          <p:cNvSpPr txBox="1">
            <a:spLocks/>
          </p:cNvSpPr>
          <p:nvPr/>
        </p:nvSpPr>
        <p:spPr>
          <a:xfrm>
            <a:off x="1497107" y="6450106"/>
            <a:ext cx="3863788" cy="407894"/>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CO" dirty="0">
                <a:solidFill>
                  <a:schemeClr val="bg1"/>
                </a:solidFill>
              </a:rPr>
              <a:t>Título del tópico</a:t>
            </a:r>
          </a:p>
        </p:txBody>
      </p:sp>
      <p:pic>
        <p:nvPicPr>
          <p:cNvPr id="2" name="Imagen 1">
            <a:extLst>
              <a:ext uri="{FF2B5EF4-FFF2-40B4-BE49-F238E27FC236}">
                <a16:creationId xmlns:a16="http://schemas.microsoft.com/office/drawing/2014/main" id="{345035B9-4882-4AC1-AE15-07477AA0E5EE}"/>
              </a:ext>
            </a:extLst>
          </p:cNvPr>
          <p:cNvPicPr>
            <a:picLocks noChangeAspect="1"/>
          </p:cNvPicPr>
          <p:nvPr/>
        </p:nvPicPr>
        <p:blipFill>
          <a:blip r:embed="rId2"/>
          <a:stretch>
            <a:fillRect/>
          </a:stretch>
        </p:blipFill>
        <p:spPr>
          <a:xfrm>
            <a:off x="7031736" y="26241"/>
            <a:ext cx="5160264" cy="6858000"/>
          </a:xfrm>
          <a:prstGeom prst="rect">
            <a:avLst/>
          </a:prstGeom>
        </p:spPr>
      </p:pic>
      <p:pic>
        <p:nvPicPr>
          <p:cNvPr id="6" name="Imagen 5">
            <a:extLst>
              <a:ext uri="{FF2B5EF4-FFF2-40B4-BE49-F238E27FC236}">
                <a16:creationId xmlns:a16="http://schemas.microsoft.com/office/drawing/2014/main" id="{09E81C8C-6E2E-4BC4-B224-74E9B7A23839}"/>
              </a:ext>
            </a:extLst>
          </p:cNvPr>
          <p:cNvPicPr>
            <a:picLocks noChangeAspect="1"/>
          </p:cNvPicPr>
          <p:nvPr/>
        </p:nvPicPr>
        <p:blipFill>
          <a:blip r:embed="rId3"/>
          <a:stretch>
            <a:fillRect/>
          </a:stretch>
        </p:blipFill>
        <p:spPr>
          <a:xfrm>
            <a:off x="5334000" y="-19994"/>
            <a:ext cx="6858000" cy="6858000"/>
          </a:xfrm>
          <a:prstGeom prst="rect">
            <a:avLst/>
          </a:prstGeom>
        </p:spPr>
      </p:pic>
      <p:pic>
        <p:nvPicPr>
          <p:cNvPr id="3" name="Imagen 2">
            <a:extLst>
              <a:ext uri="{FF2B5EF4-FFF2-40B4-BE49-F238E27FC236}">
                <a16:creationId xmlns:a16="http://schemas.microsoft.com/office/drawing/2014/main" id="{98417702-DAD5-4881-95B7-F4D23BFE571E}"/>
              </a:ext>
            </a:extLst>
          </p:cNvPr>
          <p:cNvPicPr>
            <a:picLocks noChangeAspect="1"/>
          </p:cNvPicPr>
          <p:nvPr/>
        </p:nvPicPr>
        <p:blipFill>
          <a:blip r:embed="rId4"/>
          <a:stretch>
            <a:fillRect/>
          </a:stretch>
        </p:blipFill>
        <p:spPr>
          <a:xfrm>
            <a:off x="5354888" y="-8965"/>
            <a:ext cx="6858000" cy="6858000"/>
          </a:xfrm>
          <a:prstGeom prst="rect">
            <a:avLst/>
          </a:prstGeom>
        </p:spPr>
      </p:pic>
      <p:pic>
        <p:nvPicPr>
          <p:cNvPr id="7" name="Imagen 6">
            <a:extLst>
              <a:ext uri="{FF2B5EF4-FFF2-40B4-BE49-F238E27FC236}">
                <a16:creationId xmlns:a16="http://schemas.microsoft.com/office/drawing/2014/main" id="{4859A159-71BB-4E6E-BFAE-7539EF93A4B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8965"/>
            <a:ext cx="12192000" cy="6866965"/>
          </a:xfrm>
          <a:prstGeom prst="rect">
            <a:avLst/>
          </a:prstGeom>
        </p:spPr>
      </p:pic>
      <p:sp>
        <p:nvSpPr>
          <p:cNvPr id="11" name="Subtítulo 2">
            <a:extLst>
              <a:ext uri="{FF2B5EF4-FFF2-40B4-BE49-F238E27FC236}">
                <a16:creationId xmlns:a16="http://schemas.microsoft.com/office/drawing/2014/main" id="{D650505B-993C-4778-9409-5774291AF448}"/>
              </a:ext>
            </a:extLst>
          </p:cNvPr>
          <p:cNvSpPr txBox="1">
            <a:spLocks/>
          </p:cNvSpPr>
          <p:nvPr/>
        </p:nvSpPr>
        <p:spPr>
          <a:xfrm>
            <a:off x="10452847" y="26241"/>
            <a:ext cx="1604681" cy="407894"/>
          </a:xfrm>
          <a:prstGeom prst="rect">
            <a:avLst/>
          </a:prstGeom>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s-ES" dirty="0">
                <a:solidFill>
                  <a:schemeClr val="bg1"/>
                </a:solidFill>
              </a:rPr>
              <a:t>M</a:t>
            </a:r>
            <a:r>
              <a:rPr lang="es-CO" dirty="0">
                <a:solidFill>
                  <a:schemeClr val="bg1"/>
                </a:solidFill>
              </a:rPr>
              <a:t>IERCOLES  </a:t>
            </a:r>
          </a:p>
        </p:txBody>
      </p:sp>
      <p:sp>
        <p:nvSpPr>
          <p:cNvPr id="4" name="Rectángulo 3">
            <a:extLst>
              <a:ext uri="{FF2B5EF4-FFF2-40B4-BE49-F238E27FC236}">
                <a16:creationId xmlns:a16="http://schemas.microsoft.com/office/drawing/2014/main" id="{C05965DF-0D58-4889-B977-A1EFE44F70B6}"/>
              </a:ext>
            </a:extLst>
          </p:cNvPr>
          <p:cNvSpPr/>
          <p:nvPr/>
        </p:nvSpPr>
        <p:spPr>
          <a:xfrm>
            <a:off x="423315" y="434135"/>
            <a:ext cx="6142078" cy="5293757"/>
          </a:xfrm>
          <a:prstGeom prst="rect">
            <a:avLst/>
          </a:prstGeom>
        </p:spPr>
        <p:txBody>
          <a:bodyPr wrap="square">
            <a:spAutoFit/>
          </a:bodyPr>
          <a:lstStyle/>
          <a:p>
            <a:r>
              <a:rPr lang="es-ES" sz="2400" b="1" dirty="0">
                <a:solidFill>
                  <a:srgbClr val="002060"/>
                </a:solidFill>
                <a:latin typeface="Times New Roman" panose="02020603050405020304" pitchFamily="18" charset="0"/>
                <a:cs typeface="Times New Roman" panose="02020603050405020304" pitchFamily="18" charset="0"/>
              </a:rPr>
              <a:t> B. ¿Qué perspectiva deberíamos tener respecto a nuestros deberes aquí en la tierra en anticipación al regreso de Cristo? Filipenses 1:22–24; 2 Timoteo 4:8; Juan 14:3.</a:t>
            </a:r>
            <a:endParaRPr lang="es-ES" sz="2400" dirty="0">
              <a:solidFill>
                <a:srgbClr val="002060"/>
              </a:solidFill>
              <a:latin typeface="Times New Roman" panose="02020603050405020304" pitchFamily="18" charset="0"/>
              <a:cs typeface="Times New Roman" panose="02020603050405020304" pitchFamily="18" charset="0"/>
            </a:endParaRPr>
          </a:p>
          <a:p>
            <a:r>
              <a:rPr lang="es-ES" sz="2400" dirty="0">
                <a:solidFill>
                  <a:srgbClr val="002060"/>
                </a:solidFill>
                <a:latin typeface="Times New Roman" panose="02020603050405020304" pitchFamily="18" charset="0"/>
                <a:cs typeface="Times New Roman" panose="02020603050405020304" pitchFamily="18" charset="0"/>
              </a:rPr>
              <a:t>Debemos cumplir fielmente nuestro servicio mientras esperamos el regreso de Cristo, sabiendo que nuestro trabajo para Dios tiene una recompensa eterna.</a:t>
            </a:r>
          </a:p>
          <a:p>
            <a:r>
              <a:rPr lang="es-ES" sz="2400" dirty="0">
                <a:solidFill>
                  <a:srgbClr val="002060"/>
                </a:solidFill>
                <a:latin typeface="Times New Roman" panose="02020603050405020304" pitchFamily="18" charset="0"/>
                <a:cs typeface="Times New Roman" panose="02020603050405020304" pitchFamily="18" charset="0"/>
              </a:rPr>
              <a:t>Aunque la recompensa final será recibida cuando Cristo vuelva, el servicio fiel a Dios ya trae una recompensa en esta vida. Las dificultades no deben detenernos, sino fortalecer nuestro espíritu para continuar.</a:t>
            </a:r>
          </a:p>
          <a:p>
            <a:endParaRPr lang="es-ES" sz="2600" dirty="0">
              <a:solidFill>
                <a:srgbClr val="002060"/>
              </a:solidFill>
              <a:latin typeface="Times New Roman" panose="02020603050405020304" pitchFamily="18" charset="0"/>
              <a:cs typeface="Times New Roman" panose="02020603050405020304" pitchFamily="18" charset="0"/>
            </a:endParaRPr>
          </a:p>
        </p:txBody>
      </p:sp>
      <p:sp>
        <p:nvSpPr>
          <p:cNvPr id="5" name="Rectángulo 4">
            <a:extLst>
              <a:ext uri="{FF2B5EF4-FFF2-40B4-BE49-F238E27FC236}">
                <a16:creationId xmlns:a16="http://schemas.microsoft.com/office/drawing/2014/main" id="{732279EC-6F43-4701-AF9D-7631031B4DF1}"/>
              </a:ext>
            </a:extLst>
          </p:cNvPr>
          <p:cNvSpPr/>
          <p:nvPr/>
        </p:nvSpPr>
        <p:spPr>
          <a:xfrm>
            <a:off x="1688748" y="6423634"/>
            <a:ext cx="4434804" cy="369332"/>
          </a:xfrm>
          <a:prstGeom prst="rect">
            <a:avLst/>
          </a:prstGeom>
        </p:spPr>
        <p:txBody>
          <a:bodyPr wrap="none">
            <a:spAutoFit/>
          </a:bodyPr>
          <a:lstStyle/>
          <a:p>
            <a:r>
              <a:rPr lang="es-ES" dirty="0">
                <a:solidFill>
                  <a:schemeClr val="bg1"/>
                </a:solidFill>
                <a:latin typeface="Times New Roman" panose="02020603050405020304" pitchFamily="18" charset="0"/>
                <a:cs typeface="Times New Roman" panose="02020603050405020304" pitchFamily="18" charset="0"/>
              </a:rPr>
              <a:t>4</a:t>
            </a:r>
            <a:r>
              <a:rPr lang="es-CO" dirty="0">
                <a:solidFill>
                  <a:schemeClr val="bg1"/>
                </a:solidFill>
                <a:latin typeface="Times New Roman" panose="02020603050405020304" pitchFamily="18" charset="0"/>
                <a:cs typeface="Times New Roman" panose="02020603050405020304" pitchFamily="18" charset="0"/>
              </a:rPr>
              <a:t>. </a:t>
            </a:r>
            <a:r>
              <a:rPr lang="es-ES" dirty="0">
                <a:solidFill>
                  <a:schemeClr val="bg1"/>
                </a:solidFill>
                <a:latin typeface="Times New Roman" panose="02020603050405020304" pitchFamily="18" charset="0"/>
                <a:cs typeface="Times New Roman" panose="02020603050405020304" pitchFamily="18" charset="0"/>
              </a:rPr>
              <a:t>TENIENDO LA ETERNIDAD EN VISTA </a:t>
            </a:r>
            <a:endParaRPr lang="es-CO"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12457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Effect transition="in" filter="fade">
                                      <p:cBhvr>
                                        <p:cTn id="14" dur="1000"/>
                                        <p:tgtEl>
                                          <p:spTgt spid="4">
                                            <p:txEl>
                                              <p:pRg st="0" end="0"/>
                                            </p:txEl>
                                          </p:spTgt>
                                        </p:tgtEl>
                                      </p:cBhvr>
                                    </p:animEffect>
                                    <p:anim calcmode="lin" valueType="num">
                                      <p:cBhvr>
                                        <p:cTn id="15"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animEffect transition="in" filter="fade">
                                      <p:cBhvr>
                                        <p:cTn id="21" dur="1000"/>
                                        <p:tgtEl>
                                          <p:spTgt spid="4">
                                            <p:txEl>
                                              <p:pRg st="1" end="1"/>
                                            </p:txEl>
                                          </p:spTgt>
                                        </p:tgtEl>
                                      </p:cBhvr>
                                    </p:animEffect>
                                    <p:anim calcmode="lin" valueType="num">
                                      <p:cBhvr>
                                        <p:cTn id="22"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2" end="2"/>
                                            </p:txEl>
                                          </p:spTgt>
                                        </p:tgtEl>
                                        <p:attrNameLst>
                                          <p:attrName>style.visibility</p:attrName>
                                        </p:attrNameLst>
                                      </p:cBhvr>
                                      <p:to>
                                        <p:strVal val="visible"/>
                                      </p:to>
                                    </p:set>
                                    <p:animEffect transition="in" filter="fade">
                                      <p:cBhvr>
                                        <p:cTn id="28" dur="1000"/>
                                        <p:tgtEl>
                                          <p:spTgt spid="4">
                                            <p:txEl>
                                              <p:pRg st="2" end="2"/>
                                            </p:txEl>
                                          </p:spTgt>
                                        </p:tgtEl>
                                      </p:cBhvr>
                                    </p:animEffect>
                                    <p:anim calcmode="lin" valueType="num">
                                      <p:cBhvr>
                                        <p:cTn id="29"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D8722E-4973-4075-A8F5-4D15E34A5437}"/>
              </a:ext>
            </a:extLst>
          </p:cNvPr>
          <p:cNvSpPr>
            <a:spLocks noGrp="1"/>
          </p:cNvSpPr>
          <p:nvPr>
            <p:ph type="ctrTitle"/>
          </p:nvPr>
        </p:nvSpPr>
        <p:spPr>
          <a:xfrm>
            <a:off x="6266329" y="2592901"/>
            <a:ext cx="4661647" cy="1672198"/>
          </a:xfrm>
        </p:spPr>
        <p:txBody>
          <a:bodyPr>
            <a:normAutofit fontScale="90000"/>
          </a:bodyPr>
          <a:lstStyle/>
          <a:p>
            <a:r>
              <a:rPr lang="es-CO" dirty="0"/>
              <a:t>Agregue el Título</a:t>
            </a:r>
          </a:p>
        </p:txBody>
      </p:sp>
      <p:sp>
        <p:nvSpPr>
          <p:cNvPr id="3" name="Subtítulo 2">
            <a:extLst>
              <a:ext uri="{FF2B5EF4-FFF2-40B4-BE49-F238E27FC236}">
                <a16:creationId xmlns:a16="http://schemas.microsoft.com/office/drawing/2014/main" id="{8AB3A205-5139-40E1-9157-696718022154}"/>
              </a:ext>
            </a:extLst>
          </p:cNvPr>
          <p:cNvSpPr>
            <a:spLocks noGrp="1"/>
          </p:cNvSpPr>
          <p:nvPr>
            <p:ph type="subTitle" idx="1"/>
          </p:nvPr>
        </p:nvSpPr>
        <p:spPr>
          <a:xfrm>
            <a:off x="125505" y="26895"/>
            <a:ext cx="1604681" cy="407894"/>
          </a:xfrm>
        </p:spPr>
        <p:txBody>
          <a:bodyPr>
            <a:normAutofit lnSpcReduction="10000"/>
          </a:bodyPr>
          <a:lstStyle/>
          <a:p>
            <a:r>
              <a:rPr lang="es-CO" dirty="0">
                <a:solidFill>
                  <a:schemeClr val="bg1"/>
                </a:solidFill>
              </a:rPr>
              <a:t>Domingo</a:t>
            </a:r>
          </a:p>
        </p:txBody>
      </p:sp>
      <p:sp>
        <p:nvSpPr>
          <p:cNvPr id="9" name="Subtítulo 2">
            <a:extLst>
              <a:ext uri="{FF2B5EF4-FFF2-40B4-BE49-F238E27FC236}">
                <a16:creationId xmlns:a16="http://schemas.microsoft.com/office/drawing/2014/main" id="{D7B67A6D-C91A-4CCF-83D9-4C8EE14DC52F}"/>
              </a:ext>
            </a:extLst>
          </p:cNvPr>
          <p:cNvSpPr txBox="1">
            <a:spLocks/>
          </p:cNvSpPr>
          <p:nvPr/>
        </p:nvSpPr>
        <p:spPr>
          <a:xfrm>
            <a:off x="6391836" y="6450106"/>
            <a:ext cx="3863788" cy="407894"/>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CO" dirty="0">
                <a:solidFill>
                  <a:schemeClr val="bg1"/>
                </a:solidFill>
              </a:rPr>
              <a:t>Título del tópico</a:t>
            </a:r>
          </a:p>
        </p:txBody>
      </p:sp>
      <p:pic>
        <p:nvPicPr>
          <p:cNvPr id="4" name="Imagen 3">
            <a:extLst>
              <a:ext uri="{FF2B5EF4-FFF2-40B4-BE49-F238E27FC236}">
                <a16:creationId xmlns:a16="http://schemas.microsoft.com/office/drawing/2014/main" id="{9873E869-E1B6-4A64-8B60-B2113374C266}"/>
              </a:ext>
            </a:extLst>
          </p:cNvPr>
          <p:cNvPicPr>
            <a:picLocks noChangeAspect="1"/>
          </p:cNvPicPr>
          <p:nvPr/>
        </p:nvPicPr>
        <p:blipFill>
          <a:blip r:embed="rId2"/>
          <a:stretch>
            <a:fillRect/>
          </a:stretch>
        </p:blipFill>
        <p:spPr>
          <a:xfrm>
            <a:off x="0" y="0"/>
            <a:ext cx="5294376" cy="6858000"/>
          </a:xfrm>
          <a:prstGeom prst="rect">
            <a:avLst/>
          </a:prstGeom>
        </p:spPr>
      </p:pic>
      <p:pic>
        <p:nvPicPr>
          <p:cNvPr id="6" name="Imagen 5">
            <a:extLst>
              <a:ext uri="{FF2B5EF4-FFF2-40B4-BE49-F238E27FC236}">
                <a16:creationId xmlns:a16="http://schemas.microsoft.com/office/drawing/2014/main" id="{0974BE6C-73ED-40DF-8802-F65225AC96F9}"/>
              </a:ext>
            </a:extLst>
          </p:cNvPr>
          <p:cNvPicPr>
            <a:picLocks noChangeAspect="1"/>
          </p:cNvPicPr>
          <p:nvPr/>
        </p:nvPicPr>
        <p:blipFill>
          <a:blip r:embed="rId3"/>
          <a:stretch>
            <a:fillRect/>
          </a:stretch>
        </p:blipFill>
        <p:spPr>
          <a:xfrm>
            <a:off x="0" y="-53790"/>
            <a:ext cx="4974336" cy="6858000"/>
          </a:xfrm>
          <a:prstGeom prst="rect">
            <a:avLst/>
          </a:prstGeom>
        </p:spPr>
      </p:pic>
      <p:pic>
        <p:nvPicPr>
          <p:cNvPr id="7" name="Imagen 6">
            <a:extLst>
              <a:ext uri="{FF2B5EF4-FFF2-40B4-BE49-F238E27FC236}">
                <a16:creationId xmlns:a16="http://schemas.microsoft.com/office/drawing/2014/main" id="{4E48509F-9290-47D6-B085-2E7C312CF1D9}"/>
              </a:ext>
            </a:extLst>
          </p:cNvPr>
          <p:cNvPicPr>
            <a:picLocks noChangeAspect="1"/>
          </p:cNvPicPr>
          <p:nvPr/>
        </p:nvPicPr>
        <p:blipFill>
          <a:blip r:embed="rId4"/>
          <a:stretch>
            <a:fillRect/>
          </a:stretch>
        </p:blipFill>
        <p:spPr>
          <a:xfrm>
            <a:off x="0" y="-40342"/>
            <a:ext cx="6858000" cy="6858000"/>
          </a:xfrm>
          <a:prstGeom prst="rect">
            <a:avLst/>
          </a:prstGeom>
        </p:spPr>
      </p:pic>
      <p:pic>
        <p:nvPicPr>
          <p:cNvPr id="8" name="Marcador de contenido 4">
            <a:extLst>
              <a:ext uri="{FF2B5EF4-FFF2-40B4-BE49-F238E27FC236}">
                <a16:creationId xmlns:a16="http://schemas.microsoft.com/office/drawing/2014/main" id="{9487850D-7EAC-4E73-81AA-8F256A8A07E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26895"/>
            <a:ext cx="12192000" cy="6858000"/>
          </a:xfrm>
          <a:prstGeom prst="rect">
            <a:avLst/>
          </a:prstGeom>
        </p:spPr>
      </p:pic>
      <p:sp>
        <p:nvSpPr>
          <p:cNvPr id="11" name="Subtítulo 2">
            <a:extLst>
              <a:ext uri="{FF2B5EF4-FFF2-40B4-BE49-F238E27FC236}">
                <a16:creationId xmlns:a16="http://schemas.microsoft.com/office/drawing/2014/main" id="{8B468166-8F4C-491A-B2BD-4E862D5F040F}"/>
              </a:ext>
            </a:extLst>
          </p:cNvPr>
          <p:cNvSpPr txBox="1">
            <a:spLocks/>
          </p:cNvSpPr>
          <p:nvPr/>
        </p:nvSpPr>
        <p:spPr>
          <a:xfrm>
            <a:off x="125504" y="26895"/>
            <a:ext cx="1604681" cy="407894"/>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s-ES" dirty="0">
                <a:solidFill>
                  <a:schemeClr val="bg1"/>
                </a:solidFill>
              </a:rPr>
              <a:t>JUEVES</a:t>
            </a:r>
            <a:r>
              <a:rPr lang="es-CO" dirty="0">
                <a:solidFill>
                  <a:schemeClr val="bg1"/>
                </a:solidFill>
              </a:rPr>
              <a:t> </a:t>
            </a:r>
          </a:p>
        </p:txBody>
      </p:sp>
      <p:sp>
        <p:nvSpPr>
          <p:cNvPr id="12" name="Rectángulo 11">
            <a:extLst>
              <a:ext uri="{FF2B5EF4-FFF2-40B4-BE49-F238E27FC236}">
                <a16:creationId xmlns:a16="http://schemas.microsoft.com/office/drawing/2014/main" id="{0F72E0E1-DA83-46F8-BB73-1414A14F4223}"/>
              </a:ext>
            </a:extLst>
          </p:cNvPr>
          <p:cNvSpPr/>
          <p:nvPr/>
        </p:nvSpPr>
        <p:spPr>
          <a:xfrm>
            <a:off x="6678657" y="6419432"/>
            <a:ext cx="4397807" cy="369332"/>
          </a:xfrm>
          <a:prstGeom prst="rect">
            <a:avLst/>
          </a:prstGeom>
        </p:spPr>
        <p:txBody>
          <a:bodyPr wrap="none">
            <a:spAutoFit/>
          </a:bodyPr>
          <a:lstStyle/>
          <a:p>
            <a:r>
              <a:rPr lang="es-ES" b="1" dirty="0">
                <a:solidFill>
                  <a:schemeClr val="bg1"/>
                </a:solidFill>
                <a:latin typeface="Times New Roman" panose="02020603050405020304" pitchFamily="18" charset="0"/>
                <a:cs typeface="Times New Roman" panose="02020603050405020304" pitchFamily="18" charset="0"/>
              </a:rPr>
              <a:t>5. FORTALECIDOS MEDIANTE LA FE </a:t>
            </a:r>
            <a:r>
              <a:rPr lang="es-CO" b="1" dirty="0">
                <a:solidFill>
                  <a:schemeClr val="bg1"/>
                </a:solidFill>
                <a:latin typeface="Times New Roman" panose="02020603050405020304" pitchFamily="18" charset="0"/>
                <a:cs typeface="Times New Roman" panose="02020603050405020304" pitchFamily="18" charset="0"/>
              </a:rPr>
              <a:t> </a:t>
            </a:r>
            <a:endParaRPr lang="es-CO" dirty="0">
              <a:solidFill>
                <a:schemeClr val="bg1"/>
              </a:solidFill>
              <a:latin typeface="Times New Roman" panose="02020603050405020304" pitchFamily="18" charset="0"/>
              <a:cs typeface="Times New Roman" panose="02020603050405020304" pitchFamily="18" charset="0"/>
            </a:endParaRPr>
          </a:p>
        </p:txBody>
      </p:sp>
      <p:sp>
        <p:nvSpPr>
          <p:cNvPr id="5" name="Rectángulo 4">
            <a:extLst>
              <a:ext uri="{FF2B5EF4-FFF2-40B4-BE49-F238E27FC236}">
                <a16:creationId xmlns:a16="http://schemas.microsoft.com/office/drawing/2014/main" id="{F5B1CE4E-6221-44F0-B3D7-89B8764B308F}"/>
              </a:ext>
            </a:extLst>
          </p:cNvPr>
          <p:cNvSpPr/>
          <p:nvPr/>
        </p:nvSpPr>
        <p:spPr>
          <a:xfrm>
            <a:off x="5733287" y="253902"/>
            <a:ext cx="6333207" cy="5170646"/>
          </a:xfrm>
          <a:prstGeom prst="rect">
            <a:avLst/>
          </a:prstGeom>
        </p:spPr>
        <p:txBody>
          <a:bodyPr wrap="square">
            <a:spAutoFit/>
          </a:bodyPr>
          <a:lstStyle/>
          <a:p>
            <a:r>
              <a:rPr lang="es-ES" sz="3000" b="1" dirty="0">
                <a:solidFill>
                  <a:srgbClr val="002060"/>
                </a:solidFill>
                <a:latin typeface="Times New Roman" panose="02020603050405020304" pitchFamily="18" charset="0"/>
                <a:cs typeface="Times New Roman" panose="02020603050405020304" pitchFamily="18" charset="0"/>
              </a:rPr>
              <a:t>A</a:t>
            </a:r>
            <a:r>
              <a:rPr lang="es-ES" sz="3000" dirty="0">
                <a:solidFill>
                  <a:srgbClr val="002060"/>
                </a:solidFill>
                <a:latin typeface="Times New Roman" panose="02020603050405020304" pitchFamily="18" charset="0"/>
                <a:cs typeface="Times New Roman" panose="02020603050405020304" pitchFamily="18" charset="0"/>
              </a:rPr>
              <a:t>.</a:t>
            </a:r>
            <a:r>
              <a:rPr lang="es-ES" sz="3000" b="1" dirty="0">
                <a:solidFill>
                  <a:srgbClr val="002060"/>
                </a:solidFill>
                <a:latin typeface="Times New Roman" panose="02020603050405020304" pitchFamily="18" charset="0"/>
                <a:cs typeface="Times New Roman" panose="02020603050405020304" pitchFamily="18" charset="0"/>
              </a:rPr>
              <a:t> ¿Cómo puede la actitud de Pablo generar esperanza en nosotros? Filipenses 1:25–28.</a:t>
            </a:r>
            <a:endParaRPr lang="es-ES" sz="3000" dirty="0">
              <a:solidFill>
                <a:srgbClr val="002060"/>
              </a:solidFill>
              <a:latin typeface="Times New Roman" panose="02020603050405020304" pitchFamily="18" charset="0"/>
              <a:cs typeface="Times New Roman" panose="02020603050405020304" pitchFamily="18" charset="0"/>
            </a:endParaRPr>
          </a:p>
          <a:p>
            <a:r>
              <a:rPr lang="es-ES" sz="3000" dirty="0">
                <a:solidFill>
                  <a:srgbClr val="002060"/>
                </a:solidFill>
                <a:latin typeface="Times New Roman" panose="02020603050405020304" pitchFamily="18" charset="0"/>
                <a:cs typeface="Times New Roman" panose="02020603050405020304" pitchFamily="18" charset="0"/>
              </a:rPr>
              <a:t>La actitud de Pablo nos enseña a permanecer firmes y avanzar en la obra de Dios, aun cuando enfrentemos dificultades, oposición o sufrimiento.</a:t>
            </a:r>
          </a:p>
          <a:p>
            <a:r>
              <a:rPr lang="es-ES" sz="3000" dirty="0">
                <a:solidFill>
                  <a:srgbClr val="002060"/>
                </a:solidFill>
                <a:latin typeface="Times New Roman" panose="02020603050405020304" pitchFamily="18" charset="0"/>
                <a:cs typeface="Times New Roman" panose="02020603050405020304" pitchFamily="18" charset="0"/>
              </a:rPr>
              <a:t>Los mensajeros de Dios deben avanzar con valor y perseverancia, llevando el mensaje de verdad sin detenerse hasta alcanzar a quienes estén a su alcance.</a:t>
            </a:r>
          </a:p>
        </p:txBody>
      </p:sp>
    </p:spTree>
    <p:extLst>
      <p:ext uri="{BB962C8B-B14F-4D97-AF65-F5344CB8AC3E}">
        <p14:creationId xmlns:p14="http://schemas.microsoft.com/office/powerpoint/2010/main" val="1376266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circle(in)">
                                      <p:cBhvr>
                                        <p:cTn id="12" dur="20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circle(in)">
                                      <p:cBhvr>
                                        <p:cTn id="17" dur="2000"/>
                                        <p:tgtEl>
                                          <p:spTgt spid="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5">
                                            <p:txEl>
                                              <p:pRg st="2" end="2"/>
                                            </p:txEl>
                                          </p:spTgt>
                                        </p:tgtEl>
                                        <p:attrNameLst>
                                          <p:attrName>style.visibility</p:attrName>
                                        </p:attrNameLst>
                                      </p:cBhvr>
                                      <p:to>
                                        <p:strVal val="visible"/>
                                      </p:to>
                                    </p:set>
                                    <p:animEffect transition="in" filter="circle(in)">
                                      <p:cBhvr>
                                        <p:cTn id="22" dur="20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Marcador de contenido 8">
            <a:extLst>
              <a:ext uri="{FF2B5EF4-FFF2-40B4-BE49-F238E27FC236}">
                <a16:creationId xmlns:a16="http://schemas.microsoft.com/office/drawing/2014/main" id="{0C4B8C93-8AA3-441A-A6A7-DE6430A43EC2}"/>
              </a:ext>
            </a:extLst>
          </p:cNvPr>
          <p:cNvSpPr>
            <a:spLocks noGrp="1"/>
          </p:cNvSpPr>
          <p:nvPr>
            <p:ph idx="1"/>
          </p:nvPr>
        </p:nvSpPr>
        <p:spPr>
          <a:xfrm>
            <a:off x="1055595" y="3003177"/>
            <a:ext cx="4746812" cy="537881"/>
          </a:xfrm>
        </p:spPr>
        <p:txBody>
          <a:bodyPr/>
          <a:lstStyle/>
          <a:p>
            <a:pPr marL="0" indent="0" algn="ctr">
              <a:buNone/>
            </a:pPr>
            <a:r>
              <a:rPr lang="es-CO" dirty="0"/>
              <a:t>Agregue el texto</a:t>
            </a:r>
          </a:p>
        </p:txBody>
      </p:sp>
      <p:sp>
        <p:nvSpPr>
          <p:cNvPr id="10" name="Subtítulo 2">
            <a:extLst>
              <a:ext uri="{FF2B5EF4-FFF2-40B4-BE49-F238E27FC236}">
                <a16:creationId xmlns:a16="http://schemas.microsoft.com/office/drawing/2014/main" id="{738F8FA0-2B8D-4896-B4F3-CE192FBC5142}"/>
              </a:ext>
            </a:extLst>
          </p:cNvPr>
          <p:cNvSpPr txBox="1">
            <a:spLocks/>
          </p:cNvSpPr>
          <p:nvPr/>
        </p:nvSpPr>
        <p:spPr>
          <a:xfrm>
            <a:off x="1497107" y="6450106"/>
            <a:ext cx="3863788" cy="407894"/>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CO" dirty="0">
                <a:solidFill>
                  <a:schemeClr val="bg1"/>
                </a:solidFill>
              </a:rPr>
              <a:t>Título del tópico</a:t>
            </a:r>
          </a:p>
        </p:txBody>
      </p:sp>
      <p:pic>
        <p:nvPicPr>
          <p:cNvPr id="2" name="Imagen 1">
            <a:extLst>
              <a:ext uri="{FF2B5EF4-FFF2-40B4-BE49-F238E27FC236}">
                <a16:creationId xmlns:a16="http://schemas.microsoft.com/office/drawing/2014/main" id="{345035B9-4882-4AC1-AE15-07477AA0E5EE}"/>
              </a:ext>
            </a:extLst>
          </p:cNvPr>
          <p:cNvPicPr>
            <a:picLocks noChangeAspect="1"/>
          </p:cNvPicPr>
          <p:nvPr/>
        </p:nvPicPr>
        <p:blipFill>
          <a:blip r:embed="rId2"/>
          <a:stretch>
            <a:fillRect/>
          </a:stretch>
        </p:blipFill>
        <p:spPr>
          <a:xfrm>
            <a:off x="7031736" y="26241"/>
            <a:ext cx="5160264" cy="6858000"/>
          </a:xfrm>
          <a:prstGeom prst="rect">
            <a:avLst/>
          </a:prstGeom>
        </p:spPr>
      </p:pic>
      <p:pic>
        <p:nvPicPr>
          <p:cNvPr id="6" name="Imagen 5">
            <a:extLst>
              <a:ext uri="{FF2B5EF4-FFF2-40B4-BE49-F238E27FC236}">
                <a16:creationId xmlns:a16="http://schemas.microsoft.com/office/drawing/2014/main" id="{09E81C8C-6E2E-4BC4-B224-74E9B7A23839}"/>
              </a:ext>
            </a:extLst>
          </p:cNvPr>
          <p:cNvPicPr>
            <a:picLocks noChangeAspect="1"/>
          </p:cNvPicPr>
          <p:nvPr/>
        </p:nvPicPr>
        <p:blipFill>
          <a:blip r:embed="rId3"/>
          <a:stretch>
            <a:fillRect/>
          </a:stretch>
        </p:blipFill>
        <p:spPr>
          <a:xfrm>
            <a:off x="5334000" y="-19994"/>
            <a:ext cx="6858000" cy="6858000"/>
          </a:xfrm>
          <a:prstGeom prst="rect">
            <a:avLst/>
          </a:prstGeom>
        </p:spPr>
      </p:pic>
      <p:pic>
        <p:nvPicPr>
          <p:cNvPr id="7" name="Imagen 6">
            <a:extLst>
              <a:ext uri="{FF2B5EF4-FFF2-40B4-BE49-F238E27FC236}">
                <a16:creationId xmlns:a16="http://schemas.microsoft.com/office/drawing/2014/main" id="{4859A159-71BB-4E6E-BFAE-7539EF93A4B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8965"/>
            <a:ext cx="12192000" cy="6866965"/>
          </a:xfrm>
          <a:prstGeom prst="rect">
            <a:avLst/>
          </a:prstGeom>
        </p:spPr>
      </p:pic>
      <p:sp>
        <p:nvSpPr>
          <p:cNvPr id="11" name="Subtítulo 2">
            <a:extLst>
              <a:ext uri="{FF2B5EF4-FFF2-40B4-BE49-F238E27FC236}">
                <a16:creationId xmlns:a16="http://schemas.microsoft.com/office/drawing/2014/main" id="{D650505B-993C-4778-9409-5774291AF448}"/>
              </a:ext>
            </a:extLst>
          </p:cNvPr>
          <p:cNvSpPr txBox="1">
            <a:spLocks/>
          </p:cNvSpPr>
          <p:nvPr/>
        </p:nvSpPr>
        <p:spPr>
          <a:xfrm>
            <a:off x="10452847" y="26241"/>
            <a:ext cx="1604681" cy="407894"/>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s-ES" dirty="0">
                <a:solidFill>
                  <a:schemeClr val="bg1"/>
                </a:solidFill>
              </a:rPr>
              <a:t>JUEVES </a:t>
            </a:r>
            <a:r>
              <a:rPr lang="es-CO" dirty="0">
                <a:solidFill>
                  <a:schemeClr val="bg1"/>
                </a:solidFill>
              </a:rPr>
              <a:t> </a:t>
            </a:r>
          </a:p>
        </p:txBody>
      </p:sp>
      <p:sp>
        <p:nvSpPr>
          <p:cNvPr id="4" name="Rectángulo 3">
            <a:extLst>
              <a:ext uri="{FF2B5EF4-FFF2-40B4-BE49-F238E27FC236}">
                <a16:creationId xmlns:a16="http://schemas.microsoft.com/office/drawing/2014/main" id="{C05965DF-0D58-4889-B977-A1EFE44F70B6}"/>
              </a:ext>
            </a:extLst>
          </p:cNvPr>
          <p:cNvSpPr/>
          <p:nvPr/>
        </p:nvSpPr>
        <p:spPr>
          <a:xfrm>
            <a:off x="374904" y="301752"/>
            <a:ext cx="5925313" cy="5826249"/>
          </a:xfrm>
          <a:prstGeom prst="rect">
            <a:avLst/>
          </a:prstGeom>
        </p:spPr>
        <p:txBody>
          <a:bodyPr wrap="square">
            <a:spAutoFit/>
          </a:bodyPr>
          <a:lstStyle/>
          <a:p>
            <a:r>
              <a:rPr lang="es-ES" sz="2800" b="1" dirty="0">
                <a:solidFill>
                  <a:srgbClr val="002060"/>
                </a:solidFill>
                <a:latin typeface="Times New Roman" panose="02020603050405020304" pitchFamily="18" charset="0"/>
                <a:cs typeface="Times New Roman" panose="02020603050405020304" pitchFamily="18" charset="0"/>
              </a:rPr>
              <a:t>b. ¿Cómo nos fortalece el ejemplo de Cristo? Filipenses 1:29, 30; Isaías 53:8–11.</a:t>
            </a:r>
            <a:endParaRPr lang="es-ES" sz="2800" dirty="0">
              <a:solidFill>
                <a:srgbClr val="002060"/>
              </a:solidFill>
              <a:latin typeface="Times New Roman" panose="02020603050405020304" pitchFamily="18" charset="0"/>
              <a:cs typeface="Times New Roman" panose="02020603050405020304" pitchFamily="18" charset="0"/>
            </a:endParaRPr>
          </a:p>
          <a:p>
            <a:r>
              <a:rPr lang="es-ES" sz="2800" dirty="0">
                <a:solidFill>
                  <a:srgbClr val="002060"/>
                </a:solidFill>
                <a:latin typeface="Times New Roman" panose="02020603050405020304" pitchFamily="18" charset="0"/>
                <a:cs typeface="Times New Roman" panose="02020603050405020304" pitchFamily="18" charset="0"/>
              </a:rPr>
              <a:t>Cristo soportó el sufrimiento mirando el resultado eterno de su sacrificio. Su ejemplo nos enseña a permanecer firmes aun en medio de la aflicción.</a:t>
            </a:r>
          </a:p>
          <a:p>
            <a:r>
              <a:rPr lang="es-ES" sz="2800" dirty="0">
                <a:solidFill>
                  <a:srgbClr val="002060"/>
                </a:solidFill>
                <a:latin typeface="Times New Roman" panose="02020603050405020304" pitchFamily="18" charset="0"/>
                <a:cs typeface="Times New Roman" panose="02020603050405020304" pitchFamily="18" charset="0"/>
              </a:rPr>
              <a:t>Cristo contempló la recompensa de la redención y eso lo sostuvo en su sufrimiento. Nosotros también debemos mirar hacia la eternidad y recordar que el conflicto, la tribulación y la lucha tendrán un final.</a:t>
            </a:r>
          </a:p>
        </p:txBody>
      </p:sp>
      <p:sp>
        <p:nvSpPr>
          <p:cNvPr id="5" name="Rectángulo 4">
            <a:extLst>
              <a:ext uri="{FF2B5EF4-FFF2-40B4-BE49-F238E27FC236}">
                <a16:creationId xmlns:a16="http://schemas.microsoft.com/office/drawing/2014/main" id="{732279EC-6F43-4701-AF9D-7631031B4DF1}"/>
              </a:ext>
            </a:extLst>
          </p:cNvPr>
          <p:cNvSpPr/>
          <p:nvPr/>
        </p:nvSpPr>
        <p:spPr>
          <a:xfrm>
            <a:off x="1688748" y="6423634"/>
            <a:ext cx="4115037" cy="369332"/>
          </a:xfrm>
          <a:prstGeom prst="rect">
            <a:avLst/>
          </a:prstGeom>
        </p:spPr>
        <p:txBody>
          <a:bodyPr wrap="none">
            <a:spAutoFit/>
          </a:bodyPr>
          <a:lstStyle/>
          <a:p>
            <a:r>
              <a:rPr lang="es-ES" dirty="0">
                <a:solidFill>
                  <a:schemeClr val="bg1"/>
                </a:solidFill>
                <a:latin typeface="Times New Roman" panose="02020603050405020304" pitchFamily="18" charset="0"/>
                <a:cs typeface="Times New Roman" panose="02020603050405020304" pitchFamily="18" charset="0"/>
              </a:rPr>
              <a:t>5</a:t>
            </a:r>
            <a:r>
              <a:rPr lang="es-CO" dirty="0">
                <a:solidFill>
                  <a:schemeClr val="bg1"/>
                </a:solidFill>
                <a:latin typeface="Times New Roman" panose="02020603050405020304" pitchFamily="18" charset="0"/>
                <a:cs typeface="Times New Roman" panose="02020603050405020304" pitchFamily="18" charset="0"/>
              </a:rPr>
              <a:t>. FORTALECIDOS MEDIANTE LA FE </a:t>
            </a:r>
          </a:p>
        </p:txBody>
      </p:sp>
    </p:spTree>
    <p:extLst>
      <p:ext uri="{BB962C8B-B14F-4D97-AF65-F5344CB8AC3E}">
        <p14:creationId xmlns:p14="http://schemas.microsoft.com/office/powerpoint/2010/main" val="1186251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Effect transition="in" filter="fade">
                                      <p:cBhvr>
                                        <p:cTn id="14" dur="1000"/>
                                        <p:tgtEl>
                                          <p:spTgt spid="4">
                                            <p:txEl>
                                              <p:pRg st="0" end="0"/>
                                            </p:txEl>
                                          </p:spTgt>
                                        </p:tgtEl>
                                      </p:cBhvr>
                                    </p:animEffect>
                                    <p:anim calcmode="lin" valueType="num">
                                      <p:cBhvr>
                                        <p:cTn id="15"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animEffect transition="in" filter="fade">
                                      <p:cBhvr>
                                        <p:cTn id="21" dur="1000"/>
                                        <p:tgtEl>
                                          <p:spTgt spid="4">
                                            <p:txEl>
                                              <p:pRg st="1" end="1"/>
                                            </p:txEl>
                                          </p:spTgt>
                                        </p:tgtEl>
                                      </p:cBhvr>
                                    </p:animEffect>
                                    <p:anim calcmode="lin" valueType="num">
                                      <p:cBhvr>
                                        <p:cTn id="22"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2" end="2"/>
                                            </p:txEl>
                                          </p:spTgt>
                                        </p:tgtEl>
                                        <p:attrNameLst>
                                          <p:attrName>style.visibility</p:attrName>
                                        </p:attrNameLst>
                                      </p:cBhvr>
                                      <p:to>
                                        <p:strVal val="visible"/>
                                      </p:to>
                                    </p:set>
                                    <p:animEffect transition="in" filter="fade">
                                      <p:cBhvr>
                                        <p:cTn id="28" dur="1000"/>
                                        <p:tgtEl>
                                          <p:spTgt spid="4">
                                            <p:txEl>
                                              <p:pRg st="2" end="2"/>
                                            </p:txEl>
                                          </p:spTgt>
                                        </p:tgtEl>
                                      </p:cBhvr>
                                    </p:animEffect>
                                    <p:anim calcmode="lin" valueType="num">
                                      <p:cBhvr>
                                        <p:cTn id="29"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D8722E-4973-4075-A8F5-4D15E34A5437}"/>
              </a:ext>
            </a:extLst>
          </p:cNvPr>
          <p:cNvSpPr>
            <a:spLocks noGrp="1"/>
          </p:cNvSpPr>
          <p:nvPr>
            <p:ph type="ctrTitle"/>
          </p:nvPr>
        </p:nvSpPr>
        <p:spPr>
          <a:xfrm>
            <a:off x="6266329" y="2592901"/>
            <a:ext cx="4661647" cy="1672198"/>
          </a:xfrm>
        </p:spPr>
        <p:txBody>
          <a:bodyPr>
            <a:normAutofit fontScale="90000"/>
          </a:bodyPr>
          <a:lstStyle/>
          <a:p>
            <a:r>
              <a:rPr lang="es-CO" dirty="0"/>
              <a:t>Agregue el Título</a:t>
            </a:r>
          </a:p>
        </p:txBody>
      </p:sp>
      <p:sp>
        <p:nvSpPr>
          <p:cNvPr id="3" name="Subtítulo 2">
            <a:extLst>
              <a:ext uri="{FF2B5EF4-FFF2-40B4-BE49-F238E27FC236}">
                <a16:creationId xmlns:a16="http://schemas.microsoft.com/office/drawing/2014/main" id="{8AB3A205-5139-40E1-9157-696718022154}"/>
              </a:ext>
            </a:extLst>
          </p:cNvPr>
          <p:cNvSpPr>
            <a:spLocks noGrp="1"/>
          </p:cNvSpPr>
          <p:nvPr>
            <p:ph type="subTitle" idx="1"/>
          </p:nvPr>
        </p:nvSpPr>
        <p:spPr>
          <a:xfrm>
            <a:off x="125505" y="26895"/>
            <a:ext cx="1604681" cy="407894"/>
          </a:xfrm>
        </p:spPr>
        <p:txBody>
          <a:bodyPr>
            <a:normAutofit lnSpcReduction="10000"/>
          </a:bodyPr>
          <a:lstStyle/>
          <a:p>
            <a:r>
              <a:rPr lang="es-CO" dirty="0">
                <a:solidFill>
                  <a:schemeClr val="bg1"/>
                </a:solidFill>
              </a:rPr>
              <a:t>Domingo</a:t>
            </a:r>
          </a:p>
        </p:txBody>
      </p:sp>
      <p:sp>
        <p:nvSpPr>
          <p:cNvPr id="9" name="Subtítulo 2">
            <a:extLst>
              <a:ext uri="{FF2B5EF4-FFF2-40B4-BE49-F238E27FC236}">
                <a16:creationId xmlns:a16="http://schemas.microsoft.com/office/drawing/2014/main" id="{D7B67A6D-C91A-4CCF-83D9-4C8EE14DC52F}"/>
              </a:ext>
            </a:extLst>
          </p:cNvPr>
          <p:cNvSpPr txBox="1">
            <a:spLocks/>
          </p:cNvSpPr>
          <p:nvPr/>
        </p:nvSpPr>
        <p:spPr>
          <a:xfrm>
            <a:off x="6391836" y="6450106"/>
            <a:ext cx="3863788" cy="407894"/>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CO" dirty="0">
                <a:solidFill>
                  <a:schemeClr val="bg1"/>
                </a:solidFill>
              </a:rPr>
              <a:t>Título del tópico</a:t>
            </a:r>
          </a:p>
        </p:txBody>
      </p:sp>
      <p:pic>
        <p:nvPicPr>
          <p:cNvPr id="4" name="Imagen 3">
            <a:extLst>
              <a:ext uri="{FF2B5EF4-FFF2-40B4-BE49-F238E27FC236}">
                <a16:creationId xmlns:a16="http://schemas.microsoft.com/office/drawing/2014/main" id="{9873E869-E1B6-4A64-8B60-B2113374C266}"/>
              </a:ext>
            </a:extLst>
          </p:cNvPr>
          <p:cNvPicPr>
            <a:picLocks noChangeAspect="1"/>
          </p:cNvPicPr>
          <p:nvPr/>
        </p:nvPicPr>
        <p:blipFill>
          <a:blip r:embed="rId2"/>
          <a:stretch>
            <a:fillRect/>
          </a:stretch>
        </p:blipFill>
        <p:spPr>
          <a:xfrm>
            <a:off x="0" y="0"/>
            <a:ext cx="5294376" cy="6858000"/>
          </a:xfrm>
          <a:prstGeom prst="rect">
            <a:avLst/>
          </a:prstGeom>
        </p:spPr>
      </p:pic>
      <p:pic>
        <p:nvPicPr>
          <p:cNvPr id="6" name="Imagen 5">
            <a:extLst>
              <a:ext uri="{FF2B5EF4-FFF2-40B4-BE49-F238E27FC236}">
                <a16:creationId xmlns:a16="http://schemas.microsoft.com/office/drawing/2014/main" id="{0974BE6C-73ED-40DF-8802-F65225AC96F9}"/>
              </a:ext>
            </a:extLst>
          </p:cNvPr>
          <p:cNvPicPr>
            <a:picLocks noChangeAspect="1"/>
          </p:cNvPicPr>
          <p:nvPr/>
        </p:nvPicPr>
        <p:blipFill>
          <a:blip r:embed="rId3"/>
          <a:stretch>
            <a:fillRect/>
          </a:stretch>
        </p:blipFill>
        <p:spPr>
          <a:xfrm>
            <a:off x="0" y="-53790"/>
            <a:ext cx="4974336" cy="6858000"/>
          </a:xfrm>
          <a:prstGeom prst="rect">
            <a:avLst/>
          </a:prstGeom>
        </p:spPr>
      </p:pic>
      <p:pic>
        <p:nvPicPr>
          <p:cNvPr id="7" name="Imagen 6">
            <a:extLst>
              <a:ext uri="{FF2B5EF4-FFF2-40B4-BE49-F238E27FC236}">
                <a16:creationId xmlns:a16="http://schemas.microsoft.com/office/drawing/2014/main" id="{4E48509F-9290-47D6-B085-2E7C312CF1D9}"/>
              </a:ext>
            </a:extLst>
          </p:cNvPr>
          <p:cNvPicPr>
            <a:picLocks noChangeAspect="1"/>
          </p:cNvPicPr>
          <p:nvPr/>
        </p:nvPicPr>
        <p:blipFill>
          <a:blip r:embed="rId4"/>
          <a:stretch>
            <a:fillRect/>
          </a:stretch>
        </p:blipFill>
        <p:spPr>
          <a:xfrm>
            <a:off x="0" y="-40342"/>
            <a:ext cx="6858000" cy="6858000"/>
          </a:xfrm>
          <a:prstGeom prst="rect">
            <a:avLst/>
          </a:prstGeom>
        </p:spPr>
      </p:pic>
      <p:pic>
        <p:nvPicPr>
          <p:cNvPr id="8" name="Marcador de contenido 4">
            <a:extLst>
              <a:ext uri="{FF2B5EF4-FFF2-40B4-BE49-F238E27FC236}">
                <a16:creationId xmlns:a16="http://schemas.microsoft.com/office/drawing/2014/main" id="{9487850D-7EAC-4E73-81AA-8F256A8A07E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26895"/>
            <a:ext cx="12192000" cy="6858000"/>
          </a:xfrm>
          <a:prstGeom prst="rect">
            <a:avLst/>
          </a:prstGeom>
        </p:spPr>
      </p:pic>
      <p:sp>
        <p:nvSpPr>
          <p:cNvPr id="11" name="Subtítulo 2">
            <a:extLst>
              <a:ext uri="{FF2B5EF4-FFF2-40B4-BE49-F238E27FC236}">
                <a16:creationId xmlns:a16="http://schemas.microsoft.com/office/drawing/2014/main" id="{8B468166-8F4C-491A-B2BD-4E862D5F040F}"/>
              </a:ext>
            </a:extLst>
          </p:cNvPr>
          <p:cNvSpPr txBox="1">
            <a:spLocks/>
          </p:cNvSpPr>
          <p:nvPr/>
        </p:nvSpPr>
        <p:spPr>
          <a:xfrm>
            <a:off x="125504" y="26895"/>
            <a:ext cx="1604681" cy="407894"/>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s-ES" dirty="0">
                <a:solidFill>
                  <a:schemeClr val="bg1"/>
                </a:solidFill>
              </a:rPr>
              <a:t>CIERRE</a:t>
            </a:r>
            <a:r>
              <a:rPr lang="es-CO" dirty="0">
                <a:solidFill>
                  <a:schemeClr val="bg1"/>
                </a:solidFill>
              </a:rPr>
              <a:t> </a:t>
            </a:r>
          </a:p>
        </p:txBody>
      </p:sp>
      <p:sp>
        <p:nvSpPr>
          <p:cNvPr id="12" name="Rectángulo 11">
            <a:extLst>
              <a:ext uri="{FF2B5EF4-FFF2-40B4-BE49-F238E27FC236}">
                <a16:creationId xmlns:a16="http://schemas.microsoft.com/office/drawing/2014/main" id="{0F72E0E1-DA83-46F8-BB73-1414A14F4223}"/>
              </a:ext>
            </a:extLst>
          </p:cNvPr>
          <p:cNvSpPr/>
          <p:nvPr/>
        </p:nvSpPr>
        <p:spPr>
          <a:xfrm>
            <a:off x="6678657" y="6419432"/>
            <a:ext cx="3679341" cy="369332"/>
          </a:xfrm>
          <a:prstGeom prst="rect">
            <a:avLst/>
          </a:prstGeom>
        </p:spPr>
        <p:txBody>
          <a:bodyPr wrap="none">
            <a:spAutoFit/>
          </a:bodyPr>
          <a:lstStyle/>
          <a:p>
            <a:r>
              <a:rPr lang="es-ES" b="1" dirty="0">
                <a:solidFill>
                  <a:schemeClr val="bg1"/>
                </a:solidFill>
                <a:latin typeface="Times New Roman" panose="02020603050405020304" pitchFamily="18" charset="0"/>
                <a:cs typeface="Times New Roman" panose="02020603050405020304" pitchFamily="18" charset="0"/>
              </a:rPr>
              <a:t>MAS ALLA DE LO IMPOSIBLE  </a:t>
            </a:r>
            <a:r>
              <a:rPr lang="es-CO" b="1" dirty="0">
                <a:solidFill>
                  <a:schemeClr val="bg1"/>
                </a:solidFill>
                <a:latin typeface="Times New Roman" panose="02020603050405020304" pitchFamily="18" charset="0"/>
                <a:cs typeface="Times New Roman" panose="02020603050405020304" pitchFamily="18" charset="0"/>
              </a:rPr>
              <a:t> </a:t>
            </a:r>
            <a:endParaRPr lang="es-CO" dirty="0">
              <a:solidFill>
                <a:schemeClr val="bg1"/>
              </a:solidFill>
              <a:latin typeface="Times New Roman" panose="02020603050405020304" pitchFamily="18" charset="0"/>
              <a:cs typeface="Times New Roman" panose="02020603050405020304" pitchFamily="18" charset="0"/>
            </a:endParaRPr>
          </a:p>
        </p:txBody>
      </p:sp>
      <p:sp>
        <p:nvSpPr>
          <p:cNvPr id="5" name="Rectángulo 4">
            <a:extLst>
              <a:ext uri="{FF2B5EF4-FFF2-40B4-BE49-F238E27FC236}">
                <a16:creationId xmlns:a16="http://schemas.microsoft.com/office/drawing/2014/main" id="{F5B1CE4E-6221-44F0-B3D7-89B8764B308F}"/>
              </a:ext>
            </a:extLst>
          </p:cNvPr>
          <p:cNvSpPr/>
          <p:nvPr/>
        </p:nvSpPr>
        <p:spPr>
          <a:xfrm>
            <a:off x="5733287" y="253902"/>
            <a:ext cx="6333207" cy="5632311"/>
          </a:xfrm>
          <a:prstGeom prst="rect">
            <a:avLst/>
          </a:prstGeom>
        </p:spPr>
        <p:txBody>
          <a:bodyPr wrap="square">
            <a:spAutoFit/>
          </a:bodyPr>
          <a:lstStyle/>
          <a:p>
            <a:r>
              <a:rPr lang="es-ES" sz="2200" dirty="0">
                <a:solidFill>
                  <a:srgbClr val="002060"/>
                </a:solidFill>
                <a:latin typeface="Times New Roman" panose="02020603050405020304" pitchFamily="18" charset="0"/>
                <a:cs typeface="Times New Roman" panose="02020603050405020304" pitchFamily="18" charset="0"/>
              </a:rPr>
              <a:t>La lección nos deja una esperanza clara: </a:t>
            </a:r>
            <a:r>
              <a:rPr lang="es-ES" sz="2200" b="1" dirty="0">
                <a:solidFill>
                  <a:srgbClr val="002060"/>
                </a:solidFill>
                <a:latin typeface="Times New Roman" panose="02020603050405020304" pitchFamily="18" charset="0"/>
                <a:cs typeface="Times New Roman" panose="02020603050405020304" pitchFamily="18" charset="0"/>
              </a:rPr>
              <a:t>Dios no abandona la obra que comienza en nosotros</a:t>
            </a:r>
            <a:r>
              <a:rPr lang="es-ES" sz="2200" dirty="0">
                <a:solidFill>
                  <a:srgbClr val="002060"/>
                </a:solidFill>
                <a:latin typeface="Times New Roman" panose="02020603050405020304" pitchFamily="18" charset="0"/>
                <a:cs typeface="Times New Roman" panose="02020603050405020304" pitchFamily="18" charset="0"/>
              </a:rPr>
              <a:t>. Pablo estuvo preso, enfrentó dificultades y oposición, pero siguió confiando, trabajando y viviendo para Cristo.</a:t>
            </a:r>
          </a:p>
          <a:p>
            <a:r>
              <a:rPr lang="es-ES" sz="2200" dirty="0">
                <a:solidFill>
                  <a:srgbClr val="002060"/>
                </a:solidFill>
                <a:latin typeface="Times New Roman" panose="02020603050405020304" pitchFamily="18" charset="0"/>
                <a:cs typeface="Times New Roman" panose="02020603050405020304" pitchFamily="18" charset="0"/>
              </a:rPr>
              <a:t>También aprendimos que no debemos abandonar a quien ha caído. Mientras exista </a:t>
            </a:r>
            <a:r>
              <a:rPr lang="es-ES" sz="2200" b="1" dirty="0">
                <a:solidFill>
                  <a:srgbClr val="002060"/>
                </a:solidFill>
                <a:latin typeface="Times New Roman" panose="02020603050405020304" pitchFamily="18" charset="0"/>
                <a:cs typeface="Times New Roman" panose="02020603050405020304" pitchFamily="18" charset="0"/>
              </a:rPr>
              <a:t>un rayo de esperanza</a:t>
            </a:r>
            <a:r>
              <a:rPr lang="es-ES" sz="2200" dirty="0">
                <a:solidFill>
                  <a:srgbClr val="002060"/>
                </a:solidFill>
                <a:latin typeface="Times New Roman" panose="02020603050405020304" pitchFamily="18" charset="0"/>
                <a:cs typeface="Times New Roman" panose="02020603050405020304" pitchFamily="18" charset="0"/>
              </a:rPr>
              <a:t>, debemos levantar, animar y ayudar a esa persona a tomar nuevamente la mano del Salvador.</a:t>
            </a:r>
          </a:p>
          <a:p>
            <a:r>
              <a:rPr lang="es-ES" sz="2200" dirty="0">
                <a:solidFill>
                  <a:srgbClr val="002060"/>
                </a:solidFill>
                <a:latin typeface="Times New Roman" panose="02020603050405020304" pitchFamily="18" charset="0"/>
                <a:cs typeface="Times New Roman" panose="02020603050405020304" pitchFamily="18" charset="0"/>
              </a:rPr>
              <a:t>Por eso, aunque hoy enfrentemos pruebas, podemos avanzar con fe. </a:t>
            </a:r>
            <a:r>
              <a:rPr lang="es-ES" sz="2200" b="1" dirty="0">
                <a:solidFill>
                  <a:srgbClr val="002060"/>
                </a:solidFill>
                <a:latin typeface="Times New Roman" panose="02020603050405020304" pitchFamily="18" charset="0"/>
                <a:cs typeface="Times New Roman" panose="02020603050405020304" pitchFamily="18" charset="0"/>
              </a:rPr>
              <a:t>Lo que para nosotros parece imposible, Dios puede transformarlo en una oportunidad para obrar.</a:t>
            </a:r>
            <a:endParaRPr lang="es-ES" sz="2200" dirty="0">
              <a:solidFill>
                <a:srgbClr val="002060"/>
              </a:solidFill>
              <a:latin typeface="Times New Roman" panose="02020603050405020304" pitchFamily="18" charset="0"/>
              <a:cs typeface="Times New Roman" panose="02020603050405020304" pitchFamily="18" charset="0"/>
            </a:endParaRPr>
          </a:p>
          <a:p>
            <a:r>
              <a:rPr lang="es-ES" sz="2200" dirty="0">
                <a:solidFill>
                  <a:srgbClr val="002060"/>
                </a:solidFill>
                <a:latin typeface="Times New Roman" panose="02020603050405020304" pitchFamily="18" charset="0"/>
                <a:cs typeface="Times New Roman" panose="02020603050405020304" pitchFamily="18" charset="0"/>
              </a:rPr>
              <a:t>Que cada uno pueda decir con confianza:</a:t>
            </a:r>
          </a:p>
          <a:p>
            <a:r>
              <a:rPr lang="es-ES" sz="2200" b="1" dirty="0">
                <a:solidFill>
                  <a:srgbClr val="002060"/>
                </a:solidFill>
                <a:latin typeface="Times New Roman" panose="02020603050405020304" pitchFamily="18" charset="0"/>
                <a:cs typeface="Times New Roman" panose="02020603050405020304" pitchFamily="18" charset="0"/>
              </a:rPr>
              <a:t>“Señor, tú comenzaste la buena obra en mí. Yo confiaré en ti hasta el día de Jesucristo.”</a:t>
            </a:r>
            <a:endParaRPr lang="es-ES" sz="2200" dirty="0">
              <a:solidFill>
                <a:srgbClr val="002060"/>
              </a:solidFill>
              <a:latin typeface="Times New Roman" panose="02020603050405020304" pitchFamily="18" charset="0"/>
              <a:cs typeface="Times New Roman" panose="02020603050405020304" pitchFamily="18" charset="0"/>
            </a:endParaRPr>
          </a:p>
          <a:p>
            <a:endParaRPr lang="es-ES" sz="3000"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79594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circle(in)">
                                      <p:cBhvr>
                                        <p:cTn id="12" dur="20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circle(in)">
                                      <p:cBhvr>
                                        <p:cTn id="17" dur="2000"/>
                                        <p:tgtEl>
                                          <p:spTgt spid="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5">
                                            <p:txEl>
                                              <p:pRg st="2" end="2"/>
                                            </p:txEl>
                                          </p:spTgt>
                                        </p:tgtEl>
                                        <p:attrNameLst>
                                          <p:attrName>style.visibility</p:attrName>
                                        </p:attrNameLst>
                                      </p:cBhvr>
                                      <p:to>
                                        <p:strVal val="visible"/>
                                      </p:to>
                                    </p:set>
                                    <p:animEffect transition="in" filter="circle(in)">
                                      <p:cBhvr>
                                        <p:cTn id="22" dur="2000"/>
                                        <p:tgtEl>
                                          <p:spTgt spid="5">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nodeType="clickEffect">
                                  <p:stCondLst>
                                    <p:cond delay="0"/>
                                  </p:stCondLst>
                                  <p:childTnLst>
                                    <p:set>
                                      <p:cBhvr>
                                        <p:cTn id="26" dur="1" fill="hold">
                                          <p:stCondLst>
                                            <p:cond delay="0"/>
                                          </p:stCondLst>
                                        </p:cTn>
                                        <p:tgtEl>
                                          <p:spTgt spid="5">
                                            <p:txEl>
                                              <p:pRg st="3" end="3"/>
                                            </p:txEl>
                                          </p:spTgt>
                                        </p:tgtEl>
                                        <p:attrNameLst>
                                          <p:attrName>style.visibility</p:attrName>
                                        </p:attrNameLst>
                                      </p:cBhvr>
                                      <p:to>
                                        <p:strVal val="visible"/>
                                      </p:to>
                                    </p:set>
                                    <p:animEffect transition="in" filter="circle(in)">
                                      <p:cBhvr>
                                        <p:cTn id="27" dur="2000"/>
                                        <p:tgtEl>
                                          <p:spTgt spid="5">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nodeType="clickEffect">
                                  <p:stCondLst>
                                    <p:cond delay="0"/>
                                  </p:stCondLst>
                                  <p:childTnLst>
                                    <p:set>
                                      <p:cBhvr>
                                        <p:cTn id="31" dur="1" fill="hold">
                                          <p:stCondLst>
                                            <p:cond delay="0"/>
                                          </p:stCondLst>
                                        </p:cTn>
                                        <p:tgtEl>
                                          <p:spTgt spid="5">
                                            <p:txEl>
                                              <p:pRg st="4" end="4"/>
                                            </p:txEl>
                                          </p:spTgt>
                                        </p:tgtEl>
                                        <p:attrNameLst>
                                          <p:attrName>style.visibility</p:attrName>
                                        </p:attrNameLst>
                                      </p:cBhvr>
                                      <p:to>
                                        <p:strVal val="visible"/>
                                      </p:to>
                                    </p:set>
                                    <p:animEffect transition="in" filter="circle(in)">
                                      <p:cBhvr>
                                        <p:cTn id="32" dur="20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2088</TotalTime>
  <Words>1150</Words>
  <Application>Microsoft Office PowerPoint</Application>
  <PresentationFormat>Panorámica</PresentationFormat>
  <Paragraphs>92</Paragraphs>
  <Slides>12</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12</vt:i4>
      </vt:variant>
    </vt:vector>
  </HeadingPairs>
  <TitlesOfParts>
    <vt:vector size="17" baseType="lpstr">
      <vt:lpstr>Arial</vt:lpstr>
      <vt:lpstr>Calibri</vt:lpstr>
      <vt:lpstr>Calibri Light</vt:lpstr>
      <vt:lpstr>Times New Roman</vt:lpstr>
      <vt:lpstr>Tema de Office</vt:lpstr>
      <vt:lpstr>Agregue el Título</vt:lpstr>
      <vt:lpstr>Presentación de PowerPoint</vt:lpstr>
      <vt:lpstr>Agregue el Título</vt:lpstr>
      <vt:lpstr>Presentación de PowerPoint</vt:lpstr>
      <vt:lpstr>Agregue el Título</vt:lpstr>
      <vt:lpstr>Presentación de PowerPoint</vt:lpstr>
      <vt:lpstr>Agregue el Título</vt:lpstr>
      <vt:lpstr>Agregue el Título</vt:lpstr>
      <vt:lpstr>Presentación de PowerPoint</vt:lpstr>
      <vt:lpstr>Agregue el Título</vt:lpstr>
      <vt:lpstr>Presentación de PowerPoint</vt:lpstr>
      <vt:lpstr>Agregue el Título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DUBER MARTÍNEZ SÁNCHEZ</dc:creator>
  <cp:lastModifiedBy>Usuario</cp:lastModifiedBy>
  <cp:revision>15</cp:revision>
  <dcterms:created xsi:type="dcterms:W3CDTF">2026-09-25T17:26:50Z</dcterms:created>
  <dcterms:modified xsi:type="dcterms:W3CDTF">2026-09-27T14:02:46Z</dcterms:modified>
</cp:coreProperties>
</file>