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57" r:id="rId3"/>
    <p:sldId id="258" r:id="rId4"/>
    <p:sldId id="275" r:id="rId5"/>
    <p:sldId id="282" r:id="rId6"/>
    <p:sldId id="283" r:id="rId7"/>
    <p:sldId id="284" r:id="rId8"/>
    <p:sldId id="274" r:id="rId9"/>
    <p:sldId id="285" r:id="rId10"/>
    <p:sldId id="286" r:id="rId11"/>
    <p:sldId id="293" r:id="rId12"/>
    <p:sldId id="292" r:id="rId13"/>
    <p:sldId id="291" r:id="rId14"/>
    <p:sldId id="290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ario" initials="U" lastIdx="1" clrIdx="0">
    <p:extLst>
      <p:ext uri="{19B8F6BF-5375-455C-9EA6-DF929625EA0E}">
        <p15:presenceInfo xmlns:p15="http://schemas.microsoft.com/office/powerpoint/2012/main" userId="Usua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4" autoAdjust="0"/>
    <p:restoredTop sz="94660"/>
  </p:normalViewPr>
  <p:slideViewPr>
    <p:cSldViewPr snapToGrid="0">
      <p:cViewPr varScale="1">
        <p:scale>
          <a:sx n="80" d="100"/>
          <a:sy n="80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71303-CF61-4DF9-85F3-B5C5949E4859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28A14-9F4C-4A92-978F-240667FA4B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40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540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1035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350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955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630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5906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6798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2829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23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765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4902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2816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6044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28A14-9F4C-4A92-978F-240667FA4B1A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269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6329DA-18F8-40B9-B215-CA19377EE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43CCAF-6208-405A-A872-96CCB89F3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71581A-1516-48D4-9A5C-AA9C4E66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85B978-F1B0-4A6B-8E2D-20AB2CA17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ADDEF9-2962-4705-B48F-5A8070E2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902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1B5C1F-34B9-4433-9BF3-5E23BD857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082020-C80F-48C9-A834-4D54C7B49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3AD26-998A-4426-84BD-519932E4C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AB1657-AA35-4EED-967A-FCCC7E526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FF669E-08C3-4CB2-832A-5A5EF8B13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332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E2D7EB-0185-46ED-97CC-FCB57B6A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D9D179-B970-4D7A-A9BF-AEC45D709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3A4682-8DA3-4BF7-A804-17B3B1724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ADE8F9-1E5C-4D04-BEE9-33287DA1E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1F0DC6-2C8C-473B-B3BC-3185DB6DF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943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668F6-5FA9-4563-AD96-4B386587A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A84503-A443-4D81-BC57-8B99A9234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83FC99-DAFD-4B7C-B729-3D4C1BF074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29333-4238-4CEB-A8B2-975D2A4E5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88E87D4-745C-41AC-8EBC-3DD6377A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C4FA3A-0F40-4685-B662-74248F643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043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BD6448-4651-4352-B530-1A2BDB7BE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6E2711-D0D1-4817-9C16-1AB458669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C9CE86-80DC-4C30-80A6-573BCD74E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302804-8AD0-41FE-B63B-A57361CDD0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A55526-4284-4CB2-9D64-E5CFDC8CB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BFF7354-E831-4C15-B65D-7A47BC971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AB63B43-B48F-472C-A31C-23FCD35DD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39E09A-B38E-4F0D-9E26-B4B55D047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391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580EFF-BBAB-4F29-9B36-90EA79C7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57C4BE-C7B0-48E0-9D5C-1501E5D66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9B7D40-8AF9-4304-A937-C412887E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AD3F81-5857-4F80-991A-F955DADCA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921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EE04D17-0CBA-492D-B8FA-84676BD1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96B99A-F82E-41B2-A1A3-BEF8994D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777E1E-C9D3-4C15-8B1E-A78F8A47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695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C75DD-DC6B-4113-A6A4-0095775AC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2686F5-BB89-4500-BC27-D375C3D5D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CCC67E-3ACE-4AF1-9203-F9E8A1F87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7C224B-9827-49C9-B770-379AB729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7D82257-C8F8-46A5-BB61-EE2D0E55E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D06ACF-CC71-4B7A-84D2-CB40A94E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141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AF4E6-B3ED-4831-ABF0-20A64C48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ED985C0-B44F-4F41-8D02-E35D13F5C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B940CD-D06F-4960-ACB3-AD5D9AD42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957882-E252-446C-A984-5F64EBE0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EC6208-5161-4490-B5E8-623751FF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2711A2-93E4-48F7-B8E6-125EF15E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611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ABA25-F010-439E-8D3B-989081E5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08274C-1666-4A6E-8EC4-E980B8E27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69F70C-38C5-427F-BA35-93CFBB4C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444A79-DE91-4D56-9437-DB2EFC7B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870EE3-A710-41FF-8B66-AFEF7B8F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645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8FA15C-7ABD-4949-A2EB-D98EA424AD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2D7467-0BD7-4867-BDE2-1451B1D7F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B49229-C815-4E1C-B72E-37D8F817B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50DEB6-D8CB-4AED-913E-6FF2EDFAD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7DB1DD-C193-423A-BE9B-5980C59BB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47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5F79F38-C6D6-45F6-8E5B-F4FFAE3D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AEF928-C607-453A-8942-3B2F06DC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C40B70-CCBA-48BE-AC0E-4626D6E3DE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A246A-C83D-4844-B20E-9130EBE90C90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ED9E59-0AA1-4063-B2C3-CDF6556FC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E5111-7D85-4377-A00B-ECDC0B569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329C2-F234-4379-BB14-811AC1F38D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410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A31C94-55AA-431A-AF8D-D42310B64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217" y="6185210"/>
            <a:ext cx="1722984" cy="457668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8E5F1DD-F369-4BC7-A792-4C2470D333E9}"/>
              </a:ext>
            </a:extLst>
          </p:cNvPr>
          <p:cNvSpPr/>
          <p:nvPr/>
        </p:nvSpPr>
        <p:spPr>
          <a:xfrm>
            <a:off x="580018" y="1392885"/>
            <a:ext cx="6305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es-CO" sz="6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CCCDEED-E5F5-4AD5-9C2F-CD559691021B}"/>
              </a:ext>
            </a:extLst>
          </p:cNvPr>
          <p:cNvSpPr/>
          <p:nvPr/>
        </p:nvSpPr>
        <p:spPr>
          <a:xfrm>
            <a:off x="327362" y="1583076"/>
            <a:ext cx="47018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6F8E107-9400-4FD9-9660-AA86C3BB9999}"/>
              </a:ext>
            </a:extLst>
          </p:cNvPr>
          <p:cNvSpPr/>
          <p:nvPr/>
        </p:nvSpPr>
        <p:spPr>
          <a:xfrm>
            <a:off x="419214" y="2154914"/>
            <a:ext cx="60618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O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FC5420-D192-4A09-9E56-6A1E09FC8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798" y="-31537"/>
            <a:ext cx="6858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13D3EC-E779-4F85-B586-1AAE8E44B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62" y="-31537"/>
            <a:ext cx="12192000" cy="683910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F2EE4C-23BB-419C-AB1B-F6AD421E7E5F}"/>
              </a:ext>
            </a:extLst>
          </p:cNvPr>
          <p:cNvSpPr/>
          <p:nvPr/>
        </p:nvSpPr>
        <p:spPr>
          <a:xfrm>
            <a:off x="219443" y="1532767"/>
            <a:ext cx="58765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HACER CON LA DUDA?</a:t>
            </a:r>
            <a:endParaRPr lang="es-CO" sz="5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7EA283F-5B38-4296-9CD8-7A737B0196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5086" r="-2" b="-2"/>
          <a:stretch>
            <a:fillRect/>
          </a:stretch>
        </p:blipFill>
        <p:spPr>
          <a:xfrm>
            <a:off x="16199" y="5880067"/>
            <a:ext cx="6836850" cy="1072215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2BB50848-1B42-40B4-91FD-F2F5A1509E86}"/>
              </a:ext>
            </a:extLst>
          </p:cNvPr>
          <p:cNvSpPr/>
          <p:nvPr/>
        </p:nvSpPr>
        <p:spPr>
          <a:xfrm>
            <a:off x="1650240" y="5996667"/>
            <a:ext cx="30140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400" b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Lección 12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4C6BBDD-4E5A-41AD-A64D-D244BFDC7E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46" y="6084831"/>
            <a:ext cx="1633870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7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92B9C75-CF4B-4BDE-9B16-7597655F6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23" y="338841"/>
            <a:ext cx="5678252" cy="525612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Santiago 1:6.</a:t>
            </a:r>
          </a:p>
          <a:p>
            <a:pPr marL="0" indent="0" algn="ctr">
              <a:buNone/>
            </a:pPr>
            <a:r>
              <a:rPr lang="es-E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Pero pida con fe, no dudando nada; porque el que duda es semejante a la onda del mar, que es arrastrada por el viento y echada de una parte a otra».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98AD49D-B31C-4D89-B43B-BBC254934EB4}"/>
              </a:ext>
            </a:extLst>
          </p:cNvPr>
          <p:cNvSpPr/>
          <p:nvPr/>
        </p:nvSpPr>
        <p:spPr>
          <a:xfrm>
            <a:off x="5751576" y="206074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3B95CDD-E2F3-4A0A-B28D-D39D68043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72175"/>
            <a:ext cx="6840305" cy="86516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5575D83-1B7B-4BBC-8DC1-551A9B917D96}"/>
              </a:ext>
            </a:extLst>
          </p:cNvPr>
          <p:cNvSpPr/>
          <p:nvPr/>
        </p:nvSpPr>
        <p:spPr>
          <a:xfrm>
            <a:off x="344424" y="5051313"/>
            <a:ext cx="3853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AEF958B-BB75-4B2E-A650-1DE8CE613973}"/>
              </a:ext>
            </a:extLst>
          </p:cNvPr>
          <p:cNvSpPr/>
          <p:nvPr/>
        </p:nvSpPr>
        <p:spPr>
          <a:xfrm>
            <a:off x="5303520" y="491644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C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2B3372A-348F-45ED-92EE-FB80A777CF6C}"/>
              </a:ext>
            </a:extLst>
          </p:cNvPr>
          <p:cNvSpPr/>
          <p:nvPr/>
        </p:nvSpPr>
        <p:spPr>
          <a:xfrm>
            <a:off x="1562628" y="6096532"/>
            <a:ext cx="32379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HACER CON LA DUDA?</a:t>
            </a:r>
          </a:p>
          <a:p>
            <a:pPr algn="ctr"/>
            <a:endParaRPr lang="es-E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847619-6226-4911-832E-F50D9A41E8D2}"/>
              </a:ext>
            </a:extLst>
          </p:cNvPr>
          <p:cNvSpPr/>
          <p:nvPr/>
        </p:nvSpPr>
        <p:spPr>
          <a:xfrm>
            <a:off x="6296027" y="338841"/>
            <a:ext cx="54006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Dios nunca nos exige que creamos sin darnos suficiente evidencia sobre la cual fundar nuestra fe . . .». —El Camino a Cristo, p. 105.</a:t>
            </a:r>
            <a:endParaRPr lang="es-CO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5405EF-3F0B-4E50-B854-8AB7EE964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96532"/>
            <a:ext cx="1633870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8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50C66C-6EAE-444A-908E-900AFAC2D45F}"/>
              </a:ext>
            </a:extLst>
          </p:cNvPr>
          <p:cNvSpPr/>
          <p:nvPr/>
        </p:nvSpPr>
        <p:spPr>
          <a:xfrm>
            <a:off x="344424" y="5200947"/>
            <a:ext cx="4285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¿SIRVIENDO A DIOS O NO?</a:t>
            </a:r>
            <a:endParaRPr lang="es-CO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E46E795-09E1-439B-81B3-851099246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151" y="-14288"/>
            <a:ext cx="6858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AD6EE5-6AB5-4324-8DA7-BB5BB4525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5119" y="-7143"/>
            <a:ext cx="12319190" cy="6857999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23B9971-E545-41F8-B607-BBB3E2B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5" y="214314"/>
            <a:ext cx="5888261" cy="5555499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>
              <a:buNone/>
            </a:pPr>
            <a:r>
              <a:rPr lang="es-ES" sz="3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¿Qué debemos recordar cuando somos tentados a vacilar entre la fe y la duda? Santiago 1:5-7.</a:t>
            </a:r>
            <a:endParaRPr lang="es-ES" sz="3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Debemos acudir a Dios con fe y pedir sabiduría, sin tener un corazón dividido. La duda nos hace inestables y nos impide recibir plenamente lo que Dios desea darnos.</a:t>
            </a:r>
          </a:p>
          <a:p>
            <a:pPr marL="0" indent="0">
              <a:buNone/>
            </a:pPr>
            <a:r>
              <a:rPr lang="es-ES" sz="3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Dios no obliga a nadie. Para recibir su dirección debemos estar dispuestos a seguirlo completamente y abandonar nuestra propia voluntad.</a:t>
            </a:r>
          </a:p>
          <a:p>
            <a:pPr marL="0" indent="0">
              <a:buNone/>
            </a:pPr>
            <a:r>
              <a:rPr lang="es-E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8AF0C6D-A58E-4E3E-ABBF-EFF1FC7C7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4110" y="6064679"/>
            <a:ext cx="6970543" cy="839777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1B1AE79-19AC-43F8-A64F-D60BD62C1BB4}"/>
              </a:ext>
            </a:extLst>
          </p:cNvPr>
          <p:cNvSpPr/>
          <p:nvPr/>
        </p:nvSpPr>
        <p:spPr>
          <a:xfrm>
            <a:off x="1340195" y="6196453"/>
            <a:ext cx="33972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¿QUÉ ES LA DUDA?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FCA232-CDEA-48A7-B13E-8130BB694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7190" y="6003935"/>
            <a:ext cx="1631801" cy="8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786F5EC-A57B-451A-80C5-0BD97BB48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0" y="0"/>
            <a:ext cx="6784848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354B6F-94A7-432E-9C9E-37188817DD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09"/>
          <a:stretch/>
        </p:blipFill>
        <p:spPr>
          <a:xfrm>
            <a:off x="-15854" y="-6192"/>
            <a:ext cx="12278535" cy="697929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35477C-DAF9-46AD-A90A-266B0CAE3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3125" y="158376"/>
            <a:ext cx="5943883" cy="57520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s-E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¿Qué ha dado el Señor para vencer la duda? Salmos 119:105; Hebreos 11:1, 3, 6.</a:t>
            </a:r>
            <a:endParaRPr lang="es-E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Dios nos ha dado su Palabra y suficiente evidencia para fundamentar nuestra fe.</a:t>
            </a:r>
          </a:p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fe verdadera no se basa en una creencia ciega. Dios ha dejado evidencias en su Palabra, y quien sinceramente busca la verdad encontrará fundamento suficiente para creer</a:t>
            </a:r>
          </a:p>
          <a:p>
            <a:pPr marL="0" indent="0">
              <a:buNone/>
            </a:pPr>
            <a:endParaRPr lang="es-ES" sz="31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BC568B3-32F9-42F6-BF36-A9EBE27341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8549"/>
          <a:stretch/>
        </p:blipFill>
        <p:spPr>
          <a:xfrm flipV="1">
            <a:off x="3648052" y="6066501"/>
            <a:ext cx="8559926" cy="82559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7E46C10-A169-4F61-AA00-EEE62B6A1435}"/>
              </a:ext>
            </a:extLst>
          </p:cNvPr>
          <p:cNvSpPr/>
          <p:nvPr/>
        </p:nvSpPr>
        <p:spPr>
          <a:xfrm>
            <a:off x="7391400" y="6125353"/>
            <a:ext cx="34934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¿QUÉ ES LA DUDA?</a:t>
            </a:r>
            <a:endParaRPr lang="es-CO" sz="2000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0144C9-DE09-42EB-AA8B-ACFB3AF1E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9187" y="6066502"/>
            <a:ext cx="1633870" cy="90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9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50C66C-6EAE-444A-908E-900AFAC2D45F}"/>
              </a:ext>
            </a:extLst>
          </p:cNvPr>
          <p:cNvSpPr/>
          <p:nvPr/>
        </p:nvSpPr>
        <p:spPr>
          <a:xfrm>
            <a:off x="344424" y="5200947"/>
            <a:ext cx="4285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¿SIRVIENDO A DIOS O NO?</a:t>
            </a:r>
            <a:endParaRPr lang="es-CO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E0EEF4A-DD71-4957-A54D-0057F3AE0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974" y="-17473"/>
            <a:ext cx="6611287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AD6EE5-6AB5-4324-8DA7-BB5BB4525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2929" y="-50004"/>
            <a:ext cx="12319190" cy="6857999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23B9971-E545-41F8-B607-BBB3E2B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5" y="214314"/>
            <a:ext cx="6248400" cy="544829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¿Cómo debemos considerar los misterios que Dios no ha explicado? Deuteronomio 29:29; Job 38:4-11.</a:t>
            </a:r>
            <a:endParaRPr lang="es-E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Debemos aceptar con humildad que hay cosas que Dios no ha revelado y confiar en Él respecto de aquello que todavía no comprendemos.</a:t>
            </a:r>
          </a:p>
          <a:p>
            <a:pPr marL="0" indent="0">
              <a:buNone/>
            </a:pPr>
            <a:r>
              <a:rPr lang="es-E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Biblia contiene misterios que la mente humana no puede comprender completamente. No debemos convertir lo que no entendemos en una razón para dudar de Dios.</a:t>
            </a:r>
          </a:p>
          <a:p>
            <a:pPr marL="0" indent="0">
              <a:buNone/>
            </a:pPr>
            <a:endParaRPr lang="es-E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8AF0C6D-A58E-4E3E-ABBF-EFF1FC7C7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98754"/>
            <a:ext cx="7408894" cy="874304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1B1AE79-19AC-43F8-A64F-D60BD62C1BB4}"/>
              </a:ext>
            </a:extLst>
          </p:cNvPr>
          <p:cNvSpPr/>
          <p:nvPr/>
        </p:nvSpPr>
        <p:spPr>
          <a:xfrm>
            <a:off x="1495425" y="6079390"/>
            <a:ext cx="3603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MISTERIOS DIVINOS</a:t>
            </a: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CO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FCA232-CDEA-48A7-B13E-8130BB694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5119" y="6180266"/>
            <a:ext cx="1631801" cy="66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2DA5DC1-3008-4D60-A130-6A69F7DD2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3" y="0"/>
            <a:ext cx="6858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354B6F-94A7-432E-9C9E-37188817D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3" y="-60647"/>
            <a:ext cx="12218063" cy="697929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35477C-DAF9-46AD-A90A-266B0CAE3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7475" y="225071"/>
            <a:ext cx="5478378" cy="55290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s-E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¿Cómo reconoce la Biblia que hay cosas difíciles de entender? 2 Pedro 3:16.</a:t>
            </a:r>
            <a:endParaRPr lang="es-E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Biblia reconoce que existen cosas difíciles de entender, pero esto no significa que sean falsas.</a:t>
            </a:r>
          </a:p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dificultades de la Escritura no son una evidencia contra su inspiración. Su grandeza y profundidad muestran que contiene verdades superiores a la capacidad limitada del ser humano</a:t>
            </a:r>
          </a:p>
          <a:p>
            <a:pPr marL="0" indent="0">
              <a:buNone/>
            </a:pPr>
            <a:endParaRPr lang="es-E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BC568B3-32F9-42F6-BF36-A9EBE27341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8549"/>
          <a:stretch/>
        </p:blipFill>
        <p:spPr>
          <a:xfrm flipV="1">
            <a:off x="3661458" y="5979236"/>
            <a:ext cx="8530542" cy="895492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97E46C10-A169-4F61-AA00-EEE62B6A1435}"/>
              </a:ext>
            </a:extLst>
          </p:cNvPr>
          <p:cNvSpPr/>
          <p:nvPr/>
        </p:nvSpPr>
        <p:spPr>
          <a:xfrm>
            <a:off x="7411713" y="6125097"/>
            <a:ext cx="3618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MISTERIOS DIVINOS </a:t>
            </a: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CO" sz="2000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0144C9-DE09-42EB-AA8B-ACFB3AF1E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7226" y="6199575"/>
            <a:ext cx="1633870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50C66C-6EAE-444A-908E-900AFAC2D45F}"/>
              </a:ext>
            </a:extLst>
          </p:cNvPr>
          <p:cNvSpPr/>
          <p:nvPr/>
        </p:nvSpPr>
        <p:spPr>
          <a:xfrm>
            <a:off x="344424" y="5200947"/>
            <a:ext cx="4285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¿SIRVIENDO A DIOS O NO?</a:t>
            </a:r>
            <a:endParaRPr lang="es-CO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2242B08-0E6D-4834-B972-1CD71EF72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454" y="34943"/>
            <a:ext cx="6858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AD6EE5-6AB5-4324-8DA7-BB5BB4525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190" y="17472"/>
            <a:ext cx="12319190" cy="6857999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23B9971-E545-41F8-B607-BBB3E2B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6" y="214314"/>
            <a:ext cx="6096000" cy="544829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s-E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¿Cuál es un peligro particular para los creyentes en estos últimos días? Hebreos 3:12; 2 Timoteo 4:3-4.</a:t>
            </a:r>
            <a:endParaRPr lang="es-ES" sz="3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Apartarse de Dios y rechazar la sana doctrina para seguir enseñanzas que satisfacen los deseos humanos.</a:t>
            </a:r>
          </a:p>
          <a:p>
            <a:pPr marL="0" indent="0">
              <a:buNone/>
            </a:pPr>
            <a:r>
              <a:rPr lang="es-E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los últimos días muchos rechazarán la verdad porque contradice sus deseos. En lugar de estudiar la Biblia, buscarán maestros que enseñen lo que quieren escuchar. </a:t>
            </a:r>
          </a:p>
          <a:p>
            <a:pPr marL="0" indent="0">
              <a:buNone/>
            </a:pPr>
            <a:endParaRPr lang="es-E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8AF0C6D-A58E-4E3E-ABBF-EFF1FC7C7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190" y="6021280"/>
            <a:ext cx="7562850" cy="81924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1B1AE79-19AC-43F8-A64F-D60BD62C1BB4}"/>
              </a:ext>
            </a:extLst>
          </p:cNvPr>
          <p:cNvSpPr/>
          <p:nvPr/>
        </p:nvSpPr>
        <p:spPr>
          <a:xfrm>
            <a:off x="1344966" y="6197480"/>
            <a:ext cx="3644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UN CORAZÓN INCRÉDULO </a:t>
            </a:r>
            <a:endParaRPr lang="es-CO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FCA232-CDEA-48A7-B13E-8130BB694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1389" y="5931366"/>
            <a:ext cx="1738071" cy="90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1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78A1B27-A3F0-4695-9D87-E0A50EE66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24344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197A6C-4C64-46EF-8018-59167AD62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6344"/>
            <a:ext cx="5924344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C73DE0B-BCB3-4013-98BB-62239BDB6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52688"/>
            <a:ext cx="12192000" cy="688434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B8C81BA-300E-4D56-8225-598EB416FF51}"/>
              </a:ext>
            </a:extLst>
          </p:cNvPr>
          <p:cNvSpPr/>
          <p:nvPr/>
        </p:nvSpPr>
        <p:spPr>
          <a:xfrm>
            <a:off x="5638800" y="120607"/>
            <a:ext cx="640236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¿Qué se predice sobre la actitud de las dos clases de personas en el tiempo del fin? Daniel 12:10; Apocalipsis 22:11.</a:t>
            </a:r>
            <a:endParaRPr lang="es-E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Unos serán purificados y comprenderán; otros persistirán en la impiedad.</a:t>
            </a:r>
          </a:p>
          <a:p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Dios tendrá un pueblo que tomará la Biblia como fundamento de su fe y examinará toda enseñanza mediante un claro </a:t>
            </a:r>
            <a:r>
              <a:rPr lang="es-E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“Así dice Jehová”</a:t>
            </a: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s-E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B9E553-ECE9-4497-A357-FA12047F9D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674"/>
          <a:stretch/>
        </p:blipFill>
        <p:spPr>
          <a:xfrm rot="10800000" flipV="1">
            <a:off x="4043680" y="6148301"/>
            <a:ext cx="8148320" cy="79200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24DDB26-B7F0-4469-9192-87A36D49B40F}"/>
              </a:ext>
            </a:extLst>
          </p:cNvPr>
          <p:cNvSpPr/>
          <p:nvPr/>
        </p:nvSpPr>
        <p:spPr>
          <a:xfrm>
            <a:off x="7149919" y="6446010"/>
            <a:ext cx="381650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UN CORAZÓN INCRÉDULO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CBCFA4-509A-4094-9745-311A1751D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8130" y="6026889"/>
            <a:ext cx="1633870" cy="9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8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44C2EDD-BBDF-4022-8453-7D0B0D401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324" y="27536"/>
            <a:ext cx="6162675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C73DE0B-BCB3-4013-98BB-62239BDB6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0" y="27536"/>
            <a:ext cx="12192000" cy="688434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B8C81BA-300E-4D56-8225-598EB416FF51}"/>
              </a:ext>
            </a:extLst>
          </p:cNvPr>
          <p:cNvSpPr/>
          <p:nvPr/>
        </p:nvSpPr>
        <p:spPr>
          <a:xfrm>
            <a:off x="361951" y="176596"/>
            <a:ext cx="60769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¿Cómo podemos distinguir entre lo que es y lo que no es importante? 2 Corintios 13:5; Tito 3:9-11.</a:t>
            </a:r>
            <a:endParaRPr lang="es-ES" sz="3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Examinándonos a nosotros mismos y evitando discusiones inútiles que no producen crecimiento espiritual.</a:t>
            </a:r>
          </a:p>
          <a:p>
            <a:r>
              <a:rPr lang="es-E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Siempre habrá motivos para quien quiera dudar. Por eso debemos aceptar la Palabra de Dios y obedecerla, aun cuando no todas nuestras preguntas hayan sido resueltas.</a:t>
            </a:r>
          </a:p>
          <a:p>
            <a:r>
              <a:rPr lang="es-E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3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B9E553-ECE9-4497-A357-FA12047F9D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74"/>
          <a:stretch/>
        </p:blipFill>
        <p:spPr>
          <a:xfrm>
            <a:off x="-14695" y="6114261"/>
            <a:ext cx="8520520" cy="771275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24DDB26-B7F0-4469-9192-87A36D49B40F}"/>
              </a:ext>
            </a:extLst>
          </p:cNvPr>
          <p:cNvSpPr/>
          <p:nvPr/>
        </p:nvSpPr>
        <p:spPr>
          <a:xfrm>
            <a:off x="1252910" y="6250766"/>
            <a:ext cx="349265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LA CAUSA DE LA DUDA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CBCFA4-509A-4094-9745-311A1751D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4359" y="6144020"/>
            <a:ext cx="1633870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6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50C66C-6EAE-444A-908E-900AFAC2D45F}"/>
              </a:ext>
            </a:extLst>
          </p:cNvPr>
          <p:cNvSpPr/>
          <p:nvPr/>
        </p:nvSpPr>
        <p:spPr>
          <a:xfrm>
            <a:off x="344424" y="5200947"/>
            <a:ext cx="4285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¿SIRVIENDO A DIOS O NO?</a:t>
            </a:r>
            <a:endParaRPr lang="es-CO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D6B3AF4-A5F7-48A3-8A3B-727ADBD78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152" y="-39117"/>
            <a:ext cx="6778527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2085210-0365-4577-8162-44C703001A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879" y="0"/>
            <a:ext cx="6858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AD6EE5-6AB5-4324-8DA7-BB5BB4525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274" y="-47685"/>
            <a:ext cx="12257153" cy="6953370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23B9971-E545-41F8-B607-BBB3E2B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4" y="214314"/>
            <a:ext cx="6257925" cy="564772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¿Qué bendiciones vendrán a los humildes? Santiago 4:6, 10; 1 Pedro 5:6-7.</a:t>
            </a:r>
            <a:endParaRPr lang="es-E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Dios dará gracia al humilde, lo exaltará a su debido tiempo y cuidará de él.</a:t>
            </a:r>
          </a:p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humildad permite reconocer nuestra necesidad de Dios. El creyente puede confiar en Cristo y experimentar personalmente que la Escritura es verdadera.</a:t>
            </a:r>
          </a:p>
          <a:p>
            <a:pPr marL="0" indent="0">
              <a:buNone/>
            </a:pPr>
            <a:endParaRPr lang="es-E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8AF0C6D-A58E-4E3E-ABBF-EFF1FC7C7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1" y="5983751"/>
            <a:ext cx="7400925" cy="90916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1B1AE79-19AC-43F8-A64F-D60BD62C1BB4}"/>
              </a:ext>
            </a:extLst>
          </p:cNvPr>
          <p:cNvSpPr/>
          <p:nvPr/>
        </p:nvSpPr>
        <p:spPr>
          <a:xfrm>
            <a:off x="1375902" y="6238277"/>
            <a:ext cx="386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CAUSA DE LA DUDA </a:t>
            </a:r>
            <a:endParaRPr lang="es-CO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FCA232-CDEA-48A7-B13E-8130BB6944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8454" y="5909721"/>
            <a:ext cx="1738071" cy="90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6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648C186-978B-4759-A41A-2531F4558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70"/>
            <a:ext cx="6734175" cy="682623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C73DE0B-BCB3-4013-98BB-62239BDB6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770"/>
            <a:ext cx="12192000" cy="688434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B8C81BA-300E-4D56-8225-598EB416FF51}"/>
              </a:ext>
            </a:extLst>
          </p:cNvPr>
          <p:cNvSpPr/>
          <p:nvPr/>
        </p:nvSpPr>
        <p:spPr>
          <a:xfrm>
            <a:off x="5886450" y="172270"/>
            <a:ext cx="61547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¿Cómo describe el apóstol Pablo la experiencia del creyente ahora y en el futuro? 1 Corintios 13:12.</a:t>
            </a:r>
            <a:endParaRPr lang="es-E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Ahora conocemos solamente en parte; pero llegará el momento en que conoceremos plenamente.</a:t>
            </a:r>
          </a:p>
          <a:p>
            <a:r>
              <a:rPr lang="es-E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esta vida no comprenderemos completamente el plan de la redención. En la eternidad Dios continuará revelando nuevas verdades y aquello que hoy nos parece confuso será comprendido con perfecta claridad.</a:t>
            </a:r>
          </a:p>
          <a:p>
            <a:r>
              <a:rPr lang="es-E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B9E553-ECE9-4497-A357-FA12047F9D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74"/>
          <a:stretch/>
        </p:blipFill>
        <p:spPr>
          <a:xfrm rot="10800000" flipV="1">
            <a:off x="4191000" y="6061037"/>
            <a:ext cx="8001000" cy="82991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24DDB26-B7F0-4469-9192-87A36D49B40F}"/>
              </a:ext>
            </a:extLst>
          </p:cNvPr>
          <p:cNvSpPr/>
          <p:nvPr/>
        </p:nvSpPr>
        <p:spPr>
          <a:xfrm>
            <a:off x="7074250" y="6387934"/>
            <a:ext cx="390221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LA CAUSA DE LA DUDA 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CBCFA4-509A-4094-9745-311A1751D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7300" y="6061037"/>
            <a:ext cx="1633870" cy="78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50C66C-6EAE-444A-908E-900AFAC2D45F}"/>
              </a:ext>
            </a:extLst>
          </p:cNvPr>
          <p:cNvSpPr/>
          <p:nvPr/>
        </p:nvSpPr>
        <p:spPr>
          <a:xfrm>
            <a:off x="344424" y="5200947"/>
            <a:ext cx="4285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¿SIRVIENDO A DIOS O NO?</a:t>
            </a:r>
            <a:endParaRPr lang="es-CO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7DDC6C-A214-4C63-B139-FD2F80EA1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925" y="47685"/>
            <a:ext cx="6681754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AD6EE5-6AB5-4324-8DA7-BB5BB4525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274" y="47685"/>
            <a:ext cx="12188953" cy="6953370"/>
          </a:xfrm>
          <a:prstGeom prst="rect">
            <a:avLst/>
          </a:prstGeo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23B9971-E545-41F8-B607-BBB3E2B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4" y="214314"/>
            <a:ext cx="5819775" cy="5608605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s-CO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CO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¿De qué manera notable ha estado el Señor revelando su palabra en este tiempo a medida que se acerca el fin? Apocalipsis 10:2, 6-7.</a:t>
            </a:r>
            <a:endParaRPr lang="es-E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Dios ha permitido que se abra el conocimiento de las profecías y que las verdades relacionadas con el tiempo del fin sean proclamadas.</a:t>
            </a:r>
          </a:p>
          <a:p>
            <a:pPr marL="0" indent="0">
              <a:buNone/>
            </a:pPr>
            <a:r>
              <a:rPr lang="es-E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libro de Daniel fue abierto para el tiempo del fin. El aumento del conocimiento profético tiene como propósito preparar a un pueblo para permanecer firme en los últimos días.</a:t>
            </a:r>
          </a:p>
          <a:p>
            <a:pPr marL="0" indent="0">
              <a:buNone/>
            </a:pPr>
            <a:endParaRPr lang="es-ES" sz="2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8AF0C6D-A58E-4E3E-ABBF-EFF1FC7C7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1" y="6011797"/>
            <a:ext cx="7400925" cy="90916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1B1AE79-19AC-43F8-A64F-D60BD62C1BB4}"/>
              </a:ext>
            </a:extLst>
          </p:cNvPr>
          <p:cNvSpPr/>
          <p:nvPr/>
        </p:nvSpPr>
        <p:spPr>
          <a:xfrm>
            <a:off x="1375902" y="6238277"/>
            <a:ext cx="386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PROPÓSITO DE DIOS  </a:t>
            </a:r>
            <a:endParaRPr lang="es-CO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FCA232-CDEA-48A7-B13E-8130BB694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8454" y="5909721"/>
            <a:ext cx="1738071" cy="90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2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23CC342-AFC1-4E4A-BEE4-D70540B55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67625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C73DE0B-BCB3-4013-98BB-62239BDB6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8434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B8C81BA-300E-4D56-8225-598EB416FF51}"/>
              </a:ext>
            </a:extLst>
          </p:cNvPr>
          <p:cNvSpPr/>
          <p:nvPr/>
        </p:nvSpPr>
        <p:spPr>
          <a:xfrm>
            <a:off x="6096000" y="172270"/>
            <a:ext cx="59451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¿Qué deben hacer los creyentes al estudiar las Escrituras? 2 Timoteo 2:15; Juan 7:17.</a:t>
            </a:r>
            <a:endParaRPr lang="es-ES" sz="3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Estudiarlas diligentemente y estar dispuestos a hacer la voluntad de Dios.</a:t>
            </a:r>
          </a:p>
          <a:p>
            <a:r>
              <a:rPr lang="es-E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basta con leer la Biblia; debemos estudiarla correctamente y tener un corazón dispuesto a obedecer. La voluntad sincera de hacer la voluntad de Dios nos ayuda a reconocer la verdad. </a:t>
            </a:r>
          </a:p>
          <a:p>
            <a:endParaRPr lang="es-E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B9E553-ECE9-4497-A357-FA12047F9D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74"/>
          <a:stretch/>
        </p:blipFill>
        <p:spPr>
          <a:xfrm rot="10800000" flipV="1">
            <a:off x="4191000" y="6061037"/>
            <a:ext cx="8001000" cy="82991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24DDB26-B7F0-4469-9192-87A36D49B40F}"/>
              </a:ext>
            </a:extLst>
          </p:cNvPr>
          <p:cNvSpPr/>
          <p:nvPr/>
        </p:nvSpPr>
        <p:spPr>
          <a:xfrm>
            <a:off x="7074250" y="6387934"/>
            <a:ext cx="390221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s-E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PROPÓSITO DE DIOS  </a:t>
            </a:r>
            <a:endParaRPr lang="es-CO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5CBCFA4-509A-4094-9745-311A1751D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7300" y="6061037"/>
            <a:ext cx="1633870" cy="78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9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50C66C-6EAE-444A-908E-900AFAC2D45F}"/>
              </a:ext>
            </a:extLst>
          </p:cNvPr>
          <p:cNvSpPr/>
          <p:nvPr/>
        </p:nvSpPr>
        <p:spPr>
          <a:xfrm>
            <a:off x="344424" y="5200947"/>
            <a:ext cx="4285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¿SIRVIENDO A DIOS O NO?</a:t>
            </a:r>
            <a:endParaRPr lang="es-CO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E99679C-45A2-4579-A645-CA70B63B0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274" y="-32112"/>
            <a:ext cx="6559677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CAD6EE5-6AB5-4324-8DA7-BB5BB4525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305" y="-64224"/>
            <a:ext cx="12319190" cy="68579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8AF0C6D-A58E-4E3E-ABBF-EFF1FC7C7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306" y="5900669"/>
            <a:ext cx="8234121" cy="909162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1B1AE79-19AC-43F8-A64F-D60BD62C1BB4}"/>
              </a:ext>
            </a:extLst>
          </p:cNvPr>
          <p:cNvSpPr/>
          <p:nvPr/>
        </p:nvSpPr>
        <p:spPr>
          <a:xfrm>
            <a:off x="1461891" y="6252051"/>
            <a:ext cx="45293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¿QUE HACER CON LA DUDA? </a:t>
            </a:r>
            <a:endParaRPr lang="es-CO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FCA232-CDEA-48A7-B13E-8130BB694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80" y="5952147"/>
            <a:ext cx="1738071" cy="90916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0E9C32B9-B5C9-419D-B7F2-764E1B0A1E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1125" y="456458"/>
            <a:ext cx="608965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CO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duda no se vence ignorando las preguntas, sino buscando a Dios, estudiando su Palabra, examinando las evidencias y caminando humildemente en obediencia. Hay cosas que hoy no comprendemos, pero podemos confiar en Aquel que conoce todas las cosas.</a:t>
            </a:r>
            <a:endParaRPr kumimoji="0" lang="es-CO" altLang="es-CO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9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39947</TotalTime>
  <Words>1035</Words>
  <Application>Microsoft Office PowerPoint</Application>
  <PresentationFormat>Panorámica</PresentationFormat>
  <Paragraphs>75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189</cp:revision>
  <dcterms:created xsi:type="dcterms:W3CDTF">2026-02-16T21:14:18Z</dcterms:created>
  <dcterms:modified xsi:type="dcterms:W3CDTF">2026-09-16T14:06:00Z</dcterms:modified>
</cp:coreProperties>
</file>