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officeDocument/2006/relationships/extended-properties" Target="docProps/app.xml"/><Relationship Id="rId3" Type="http://schemas.openxmlformats.org/package/2006/relationships/metadata/core-properties" Target="docProps/core.xml"/><Relationship Id="rId4" Type="http://schemas.openxmlformats.org/officeDocument/2006/relationships/custom-properties" Target="docProps/custom.xml"/></Relationships>
</file>

<file path=ppt/presentation.xml><?xml version="1.0" encoding="utf-8"?>
<p:presentation xmlns:p="http://schemas.openxmlformats.org/presentationml/2006/main" xmlns:r="http://schemas.openxmlformats.org/officeDocument/2006/relationships" xmlns:a="http://schemas.openxmlformats.org/drawingml/2006/main" saveSubsetFonts="1">
  <p:sldMasterIdLst>
    <p:sldMasterId id="2147483648" r:id="rId1"/>
  </p:sldMasterIdLst>
  <p:notesMasterIdLst>
    <p:notesMasterId r:id="rId2"/>
  </p:notesMasterIdLst>
  <p:sldIdLst>
    <p:sldId id="257" r:id="rId3"/>
    <p:sldId id="258" r:id="rId4"/>
    <p:sldId id="259" r:id="rId5"/>
    <p:sldId id="260" r:id="rId6"/>
    <p:sldId id="261" r:id="rId7"/>
    <p:sldId id="262" r:id="rId8"/>
    <p:sldId id="263" r:id="rId9"/>
    <p:sldId id="264" r:id="rId10"/>
    <p:sldId id="265" r:id="rId11"/>
    <p:sldId id="266" r:id="rId12"/>
    <p:sldId id="268" r:id="rId13"/>
    <p:sldId id="269" r:id="rId14"/>
    <p:sldId id="270" r:id="rId15"/>
    <p:sldId id="271" r:id="rId16"/>
    <p:sldId id="272" r:id="rId17"/>
  </p:sldIdLst>
  <p:sldSz type="screen16x9" cy="6858000" cx="12192000"/>
  <p:notesSz cx="6858000" cy="9144000"/>
  <p:defaultTextStyle>
    <a:defPPr>
      <a:defRPr lang="es-CO"/>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defaultTextStyle>
</p:presentation>
</file>

<file path=ppt/commentAuthors.xml><?xml version="1.0" encoding="utf-8"?>
<p:cmAuthorLst xmlns:p="http://schemas.openxmlformats.org/presentationml/2006/main" xmlns:r="http://schemas.openxmlformats.org/officeDocument/2006/relationships" xmlns:a="http://schemas.openxmlformats.org/drawingml/2006/main">
  <p:cmAuthor id="1" name="Usuario" initials="U" lastIdx="1" clrIdx="0"/>
</p:cmAuthorLst>
</file>

<file path=ppt/presProps.xml><?xml version="1.0" encoding="utf-8"?>
<p:presentationPr xmlns:p="http://schemas.openxmlformats.org/presentationml/2006/main" xmlns:r="http://schemas.openxmlformats.org/officeDocument/2006/relationships" xmlns:a="http://schemas.openxmlformats.org/drawingml/2006/main">
  <p:showPr>
    <p:present/>
    <p:sldAll/>
    <p:penClr>
      <a:prstClr val="red"/>
    </p:penClr>
  </p:showPr>
</p:presentationPr>
</file>

<file path=ppt/tableStyles.xml><?xml version="1.0" encoding="utf-8"?>
<a:tblStyleLst xmlns:a="http://schemas.openxmlformats.org/drawingml/2006/main" def="{5C22544A-7EE6-4342-B048-85BDC9FD1C3A}"/>
</file>

<file path=ppt/viewProps.xml><?xml version="1.0" encoding="utf-8"?>
<p:viewPr xmlns:p="http://schemas.openxmlformats.org/presentationml/2006/main" xmlns:r="http://schemas.openxmlformats.org/officeDocument/2006/relationships" xmlns:a="http://schemas.openxmlformats.org/drawingml/2006/main">
  <p:normalViewPr>
    <p:restoredLeft sz="16984" autoAdjust="0"/>
    <p:restoredTop sz="94660"/>
  </p:normalViewPr>
  <p:slideViewPr>
    <p:cSldViewPr snapToGrid="0">
      <p:cViewPr varScale="1">
        <p:scale>
          <a:sx n="80" d="100"/>
          <a:sy n="80" d="100"/>
        </p:scale>
        <p:origin x="691" y="58"/>
      </p:cViewPr>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notesMaster" Target="notesMasters/notesMaster1.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tableStyles" Target="tableStyles.xml"/><Relationship Id="rId19" Type="http://schemas.openxmlformats.org/officeDocument/2006/relationships/presProps" Target="presProps.xml"/><Relationship Id="rId20" Type="http://schemas.openxmlformats.org/officeDocument/2006/relationships/viewProps" Target="viewProps.xml"/><Relationship Id="rId21" Type="http://schemas.openxmlformats.org/officeDocument/2006/relationships/commentAuthors" Target="commentAuthors.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85" name=""/>
        <p:cNvGrpSpPr/>
        <p:nvPr/>
      </p:nvGrpSpPr>
      <p:grpSpPr>
        <a:xfrm>
          <a:off x="0" y="0"/>
          <a:ext cx="0" cy="0"/>
          <a:chOff x="0" y="0"/>
          <a:chExt cx="0" cy="0"/>
        </a:xfrm>
      </p:grpSpPr>
      <p:sp>
        <p:nvSpPr>
          <p:cNvPr id="1048738" name="Marcador de encabezado 1"/>
          <p:cNvSpPr>
            <a:spLocks noGrp="1"/>
          </p:cNvSpPr>
          <p:nvPr>
            <p:ph type="hdr" sz="quarter"/>
          </p:nvPr>
        </p:nvSpPr>
        <p:spPr>
          <a:xfrm>
            <a:off x="0" y="0"/>
            <a:ext cx="2971800" cy="458788"/>
          </a:xfrm>
          <a:prstGeom prst="rect"/>
        </p:spPr>
        <p:txBody>
          <a:bodyPr bIns="45720" lIns="91440" rIns="91440" rtlCol="0" tIns="45720" vert="horz"/>
          <a:lstStyle>
            <a:lvl1pPr algn="l">
              <a:defRPr sz="1200"/>
            </a:lvl1pPr>
          </a:lstStyle>
          <a:p>
            <a:endParaRPr lang="es-CO"/>
          </a:p>
        </p:txBody>
      </p:sp>
      <p:sp>
        <p:nvSpPr>
          <p:cNvPr id="1048739" name="Marcador de fecha 2"/>
          <p:cNvSpPr>
            <a:spLocks noGrp="1"/>
          </p:cNvSpPr>
          <p:nvPr>
            <p:ph type="dt" idx="1"/>
          </p:nvPr>
        </p:nvSpPr>
        <p:spPr>
          <a:xfrm>
            <a:off x="3884613" y="0"/>
            <a:ext cx="2971800" cy="458788"/>
          </a:xfrm>
          <a:prstGeom prst="rect"/>
        </p:spPr>
        <p:txBody>
          <a:bodyPr bIns="45720" lIns="91440" rIns="91440" rtlCol="0" tIns="45720" vert="horz"/>
          <a:lstStyle>
            <a:lvl1pPr algn="r">
              <a:defRPr sz="1200"/>
            </a:lvl1pPr>
          </a:lstStyle>
          <a:p>
            <a:fld id="{F6571303-CF61-4DF9-85F3-B5C5949E4859}" type="datetimeFigureOut">
              <a:rPr lang="es-CO" smtClean="0"/>
              <a:t>1/09/2026</a:t>
            </a:fld>
            <a:endParaRPr lang="es-CO"/>
          </a:p>
        </p:txBody>
      </p:sp>
      <p:sp>
        <p:nvSpPr>
          <p:cNvPr id="1048740" name="Marcador de imagen de diapositiva 3"/>
          <p:cNvSpPr>
            <a:spLocks noChangeAspect="1" noRot="1" noGrp="1"/>
          </p:cNvSpPr>
          <p:nvPr>
            <p:ph type="sldImg" idx="2"/>
          </p:nvPr>
        </p:nvSpPr>
        <p:spPr>
          <a:xfrm>
            <a:off x="685800" y="1143000"/>
            <a:ext cx="5486400" cy="3086100"/>
          </a:xfrm>
          <a:prstGeom prst="rect"/>
          <a:noFill/>
          <a:ln w="12700">
            <a:solidFill>
              <a:prstClr val="black"/>
            </a:solidFill>
          </a:ln>
        </p:spPr>
        <p:txBody>
          <a:bodyPr anchor="ctr" bIns="45720" lIns="91440" rIns="91440" rtlCol="0" tIns="45720" vert="horz"/>
          <a:p>
            <a:endParaRPr lang="es-CO"/>
          </a:p>
        </p:txBody>
      </p:sp>
      <p:sp>
        <p:nvSpPr>
          <p:cNvPr id="1048741" name="Marcador de notas 4"/>
          <p:cNvSpPr>
            <a:spLocks noGrp="1"/>
          </p:cNvSpPr>
          <p:nvPr>
            <p:ph type="body" sz="quarter" idx="3"/>
          </p:nvPr>
        </p:nvSpPr>
        <p:spPr>
          <a:xfrm>
            <a:off x="685800" y="4400550"/>
            <a:ext cx="5486400" cy="3600450"/>
          </a:xfrm>
          <a:prstGeom prst="rect"/>
        </p:spPr>
        <p:txBody>
          <a:bodyPr bIns="45720" lIns="91440" rIns="91440" rtlCol="0" tIns="45720" vert="horz"/>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742" name="Marcador de pie de página 5"/>
          <p:cNvSpPr>
            <a:spLocks noGrp="1"/>
          </p:cNvSpPr>
          <p:nvPr>
            <p:ph type="ftr" sz="quarter" idx="4"/>
          </p:nvPr>
        </p:nvSpPr>
        <p:spPr>
          <a:xfrm>
            <a:off x="0" y="8685213"/>
            <a:ext cx="2971800" cy="458787"/>
          </a:xfrm>
          <a:prstGeom prst="rect"/>
        </p:spPr>
        <p:txBody>
          <a:bodyPr anchor="b" bIns="45720" lIns="91440" rIns="91440" rtlCol="0" tIns="45720" vert="horz"/>
          <a:lstStyle>
            <a:lvl1pPr algn="l">
              <a:defRPr sz="1200"/>
            </a:lvl1pPr>
          </a:lstStyle>
          <a:p>
            <a:endParaRPr lang="es-CO"/>
          </a:p>
        </p:txBody>
      </p:sp>
      <p:sp>
        <p:nvSpPr>
          <p:cNvPr id="1048743" name="Marcador de número de diapositiva 6"/>
          <p:cNvSpPr>
            <a:spLocks noGrp="1"/>
          </p:cNvSpPr>
          <p:nvPr>
            <p:ph type="sldNum" sz="quarter" idx="5"/>
          </p:nvPr>
        </p:nvSpPr>
        <p:spPr>
          <a:xfrm>
            <a:off x="3884613" y="8685213"/>
            <a:ext cx="2971800" cy="458787"/>
          </a:xfrm>
          <a:prstGeom prst="rect"/>
        </p:spPr>
        <p:txBody>
          <a:bodyPr anchor="b" bIns="45720" lIns="91440" rIns="91440" rtlCol="0" tIns="45720" vert="horz"/>
          <a:lstStyle>
            <a:lvl1pPr algn="r">
              <a:defRPr sz="1200"/>
            </a:lvl1pPr>
          </a:lstStyle>
          <a:p>
            <a:fld id="{31D28A14-9F4C-4A92-978F-240667FA4B1A}" type="slidenum">
              <a:rPr lang="es-CO" smtClean="0"/>
              <a:t>‹Nº›</a:t>
            </a:fld>
            <a:endParaRPr lang="es-CO"/>
          </a:p>
        </p:txBody>
      </p:sp>
    </p:spTree>
  </p:cSld>
  <p:clrMap accent1="accent1" accent2="accent2" accent3="accent3" accent4="accent4" accent5="accent5" accent6="accent6" bg1="lt1" bg2="lt2" tx1="dk1" tx2="dk2" hlink="hlink" folHlink="folHlink"/>
  <p:notesStyle>
    <a:lvl1pPr algn="l" defTabSz="914400" eaLnBrk="1" hangingPunct="1" latinLnBrk="0" marL="0" rtl="0">
      <a:defRPr sz="1200" kern="1200">
        <a:solidFill>
          <a:schemeClr val="tx1"/>
        </a:solidFill>
        <a:latin typeface="+mn-lt"/>
        <a:ea typeface="+mn-ea"/>
        <a:cs typeface="+mn-cs"/>
      </a:defRPr>
    </a:lvl1pPr>
    <a:lvl2pPr algn="l" defTabSz="914400" eaLnBrk="1" hangingPunct="1" latinLnBrk="0" marL="457200" rtl="0">
      <a:defRPr sz="1200" kern="1200">
        <a:solidFill>
          <a:schemeClr val="tx1"/>
        </a:solidFill>
        <a:latin typeface="+mn-lt"/>
        <a:ea typeface="+mn-ea"/>
        <a:cs typeface="+mn-cs"/>
      </a:defRPr>
    </a:lvl2pPr>
    <a:lvl3pPr algn="l" defTabSz="914400" eaLnBrk="1" hangingPunct="1" latinLnBrk="0" marL="914400" rtl="0">
      <a:defRPr sz="1200" kern="1200">
        <a:solidFill>
          <a:schemeClr val="tx1"/>
        </a:solidFill>
        <a:latin typeface="+mn-lt"/>
        <a:ea typeface="+mn-ea"/>
        <a:cs typeface="+mn-cs"/>
      </a:defRPr>
    </a:lvl3pPr>
    <a:lvl4pPr algn="l" defTabSz="914400" eaLnBrk="1" hangingPunct="1" latinLnBrk="0" marL="1371600" rtl="0">
      <a:defRPr sz="1200" kern="1200">
        <a:solidFill>
          <a:schemeClr val="tx1"/>
        </a:solidFill>
        <a:latin typeface="+mn-lt"/>
        <a:ea typeface="+mn-ea"/>
        <a:cs typeface="+mn-cs"/>
      </a:defRPr>
    </a:lvl4pPr>
    <a:lvl5pPr algn="l" defTabSz="914400" eaLnBrk="1" hangingPunct="1" latinLnBrk="0" marL="1828800" rtl="0">
      <a:defRPr sz="1200" kern="1200">
        <a:solidFill>
          <a:schemeClr val="tx1"/>
        </a:solidFill>
        <a:latin typeface="+mn-lt"/>
        <a:ea typeface="+mn-ea"/>
        <a:cs typeface="+mn-cs"/>
      </a:defRPr>
    </a:lvl5pPr>
    <a:lvl6pPr algn="l" defTabSz="914400" eaLnBrk="1" hangingPunct="1" latinLnBrk="0" marL="2286000" rtl="0">
      <a:defRPr sz="1200" kern="1200">
        <a:solidFill>
          <a:schemeClr val="tx1"/>
        </a:solidFill>
        <a:latin typeface="+mn-lt"/>
        <a:ea typeface="+mn-ea"/>
        <a:cs typeface="+mn-cs"/>
      </a:defRPr>
    </a:lvl6pPr>
    <a:lvl7pPr algn="l" defTabSz="914400" eaLnBrk="1" hangingPunct="1" latinLnBrk="0" marL="2743200" rtl="0">
      <a:defRPr sz="1200" kern="1200">
        <a:solidFill>
          <a:schemeClr val="tx1"/>
        </a:solidFill>
        <a:latin typeface="+mn-lt"/>
        <a:ea typeface="+mn-ea"/>
        <a:cs typeface="+mn-cs"/>
      </a:defRPr>
    </a:lvl7pPr>
    <a:lvl8pPr algn="l" defTabSz="914400" eaLnBrk="1" hangingPunct="1" latinLnBrk="0" marL="3200400" rtl="0">
      <a:defRPr sz="1200" kern="1200">
        <a:solidFill>
          <a:schemeClr val="tx1"/>
        </a:solidFill>
        <a:latin typeface="+mn-lt"/>
        <a:ea typeface="+mn-ea"/>
        <a:cs typeface="+mn-cs"/>
      </a:defRPr>
    </a:lvl8pPr>
    <a:lvl9pPr algn="l" defTabSz="914400" eaLnBrk="1" hangingPunct="1" latinLnBrk="0" marL="3657600" rtl="0">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slide" Target="../slides/slide1.xml"/><Relationship Id="rId2"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slide" Target="../slides/slide10.xml"/><Relationship Id="rId2"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slide" Target="../slides/slide11.xml"/><Relationship Id="rId2"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slide" Target="../slides/slide12.xml"/><Relationship Id="rId2"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slide" Target="../slides/slide13.xml"/><Relationship Id="rId2"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slide" Target="../slides/slide14.xml"/><Relationship Id="rId2"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slide" Target="../slides/slide15.xml"/><Relationship Id="rId2"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slide" Target="../slides/slide2.xml"/><Relationship Id="rId2"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slide" Target="../slides/slide3.xml"/><Relationship Id="rId2"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slide" Target="../slides/slide4.xml"/><Relationship Id="rId2"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slide" Target="../slides/slide5.xml"/><Relationship Id="rId2"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slide" Target="../slides/slide6.xml"/><Relationship Id="rId2"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slide" Target="../slides/slide7.xml"/><Relationship Id="rId2"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slide" Target="../slides/slide8.xml"/><Relationship Id="rId2"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slide" Target="../slides/slide9.xml"/><Relationship Id="rId2"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27" name=""/>
        <p:cNvGrpSpPr/>
        <p:nvPr/>
      </p:nvGrpSpPr>
      <p:grpSpPr>
        <a:xfrm>
          <a:off x="0" y="0"/>
          <a:ext cx="0" cy="0"/>
          <a:chOff x="0" y="0"/>
          <a:chExt cx="0" cy="0"/>
        </a:xfrm>
      </p:grpSpPr>
      <p:sp>
        <p:nvSpPr>
          <p:cNvPr id="1048592" name="Marcador de imagen de diapositiva 1"/>
          <p:cNvSpPr>
            <a:spLocks noChangeAspect="1" noRot="1" noGrp="1"/>
          </p:cNvSpPr>
          <p:nvPr>
            <p:ph type="sldImg"/>
          </p:nvPr>
        </p:nvSpPr>
        <p:spPr/>
      </p:sp>
      <p:sp>
        <p:nvSpPr>
          <p:cNvPr id="1048593" name="Marcador de notas 2"/>
          <p:cNvSpPr>
            <a:spLocks noGrp="1"/>
          </p:cNvSpPr>
          <p:nvPr>
            <p:ph type="body" idx="1"/>
          </p:nvPr>
        </p:nvSpPr>
        <p:spPr/>
        <p:txBody>
          <a:bodyPr/>
          <a:p>
            <a:endParaRPr dirty="0" lang="es-CO"/>
          </a:p>
        </p:txBody>
      </p:sp>
      <p:sp>
        <p:nvSpPr>
          <p:cNvPr id="1048594" name="Marcador de número de diapositiva 3"/>
          <p:cNvSpPr>
            <a:spLocks noGrp="1"/>
          </p:cNvSpPr>
          <p:nvPr>
            <p:ph type="sldNum" sz="quarter" idx="5"/>
          </p:nvPr>
        </p:nvSpPr>
        <p:spPr/>
        <p:txBody>
          <a:bodyPr/>
          <a:p>
            <a:fld id="{31D28A14-9F4C-4A92-978F-240667FA4B1A}" type="slidenum">
              <a:rPr lang="es-CO" smtClean="0"/>
              <a:t>1</a:t>
            </a:fld>
            <a:endParaRPr lang="es-CO"/>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60" name=""/>
        <p:cNvGrpSpPr/>
        <p:nvPr/>
      </p:nvGrpSpPr>
      <p:grpSpPr>
        <a:xfrm>
          <a:off x="0" y="0"/>
          <a:ext cx="0" cy="0"/>
          <a:chOff x="0" y="0"/>
          <a:chExt cx="0" cy="0"/>
        </a:xfrm>
      </p:grpSpPr>
      <p:sp>
        <p:nvSpPr>
          <p:cNvPr id="1048656" name="Marcador de imagen de diapositiva 1"/>
          <p:cNvSpPr>
            <a:spLocks noChangeAspect="1" noRot="1" noGrp="1"/>
          </p:cNvSpPr>
          <p:nvPr>
            <p:ph type="sldImg"/>
          </p:nvPr>
        </p:nvSpPr>
        <p:spPr/>
      </p:sp>
      <p:sp>
        <p:nvSpPr>
          <p:cNvPr id="1048657" name="Marcador de notas 2"/>
          <p:cNvSpPr>
            <a:spLocks noGrp="1"/>
          </p:cNvSpPr>
          <p:nvPr>
            <p:ph type="body" idx="1"/>
          </p:nvPr>
        </p:nvSpPr>
        <p:spPr/>
        <p:txBody>
          <a:bodyPr/>
          <a:p>
            <a:endParaRPr dirty="0" lang="es-CO"/>
          </a:p>
        </p:txBody>
      </p:sp>
      <p:sp>
        <p:nvSpPr>
          <p:cNvPr id="1048658" name="Marcador de número de diapositiva 3"/>
          <p:cNvSpPr>
            <a:spLocks noGrp="1"/>
          </p:cNvSpPr>
          <p:nvPr>
            <p:ph type="sldNum" sz="quarter" idx="5"/>
          </p:nvPr>
        </p:nvSpPr>
        <p:spPr/>
        <p:txBody>
          <a:bodyPr/>
          <a:p>
            <a:fld id="{31D28A14-9F4C-4A92-978F-240667FA4B1A}" type="slidenum">
              <a:rPr lang="es-CO" smtClean="0"/>
              <a:t>10</a:t>
            </a:fld>
            <a:endParaRPr lang="es-CO"/>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63" name=""/>
        <p:cNvGrpSpPr/>
        <p:nvPr/>
      </p:nvGrpSpPr>
      <p:grpSpPr>
        <a:xfrm>
          <a:off x="0" y="0"/>
          <a:ext cx="0" cy="0"/>
          <a:chOff x="0" y="0"/>
          <a:chExt cx="0" cy="0"/>
        </a:xfrm>
      </p:grpSpPr>
      <p:sp>
        <p:nvSpPr>
          <p:cNvPr id="1048663" name="Marcador de imagen de diapositiva 1"/>
          <p:cNvSpPr>
            <a:spLocks noChangeAspect="1" noRot="1" noGrp="1"/>
          </p:cNvSpPr>
          <p:nvPr>
            <p:ph type="sldImg"/>
          </p:nvPr>
        </p:nvSpPr>
        <p:spPr/>
      </p:sp>
      <p:sp>
        <p:nvSpPr>
          <p:cNvPr id="1048664" name="Marcador de notas 2"/>
          <p:cNvSpPr>
            <a:spLocks noGrp="1"/>
          </p:cNvSpPr>
          <p:nvPr>
            <p:ph type="body" idx="1"/>
          </p:nvPr>
        </p:nvSpPr>
        <p:spPr/>
        <p:txBody>
          <a:bodyPr/>
          <a:p>
            <a:endParaRPr dirty="0" lang="es-CO"/>
          </a:p>
        </p:txBody>
      </p:sp>
      <p:sp>
        <p:nvSpPr>
          <p:cNvPr id="1048665" name="Marcador de número de diapositiva 3"/>
          <p:cNvSpPr>
            <a:spLocks noGrp="1"/>
          </p:cNvSpPr>
          <p:nvPr>
            <p:ph type="sldNum" sz="quarter" idx="5"/>
          </p:nvPr>
        </p:nvSpPr>
        <p:spPr/>
        <p:txBody>
          <a:bodyPr/>
          <a:p>
            <a:fld id="{31D28A14-9F4C-4A92-978F-240667FA4B1A}" type="slidenum">
              <a:rPr lang="es-CO" smtClean="0"/>
              <a:t>11</a:t>
            </a:fld>
            <a:endParaRPr lang="es-CO"/>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66" name=""/>
        <p:cNvGrpSpPr/>
        <p:nvPr/>
      </p:nvGrpSpPr>
      <p:grpSpPr>
        <a:xfrm>
          <a:off x="0" y="0"/>
          <a:ext cx="0" cy="0"/>
          <a:chOff x="0" y="0"/>
          <a:chExt cx="0" cy="0"/>
        </a:xfrm>
      </p:grpSpPr>
      <p:sp>
        <p:nvSpPr>
          <p:cNvPr id="1048668" name="Marcador de imagen de diapositiva 1"/>
          <p:cNvSpPr>
            <a:spLocks noChangeAspect="1" noRot="1" noGrp="1"/>
          </p:cNvSpPr>
          <p:nvPr>
            <p:ph type="sldImg"/>
          </p:nvPr>
        </p:nvSpPr>
        <p:spPr/>
      </p:sp>
      <p:sp>
        <p:nvSpPr>
          <p:cNvPr id="1048669" name="Marcador de notas 2"/>
          <p:cNvSpPr>
            <a:spLocks noGrp="1"/>
          </p:cNvSpPr>
          <p:nvPr>
            <p:ph type="body" idx="1"/>
          </p:nvPr>
        </p:nvSpPr>
        <p:spPr/>
        <p:txBody>
          <a:bodyPr/>
          <a:p>
            <a:endParaRPr dirty="0" lang="es-CO"/>
          </a:p>
        </p:txBody>
      </p:sp>
      <p:sp>
        <p:nvSpPr>
          <p:cNvPr id="1048670" name="Marcador de número de diapositiva 3"/>
          <p:cNvSpPr>
            <a:spLocks noGrp="1"/>
          </p:cNvSpPr>
          <p:nvPr>
            <p:ph type="sldNum" sz="quarter" idx="5"/>
          </p:nvPr>
        </p:nvSpPr>
        <p:spPr/>
        <p:txBody>
          <a:bodyPr/>
          <a:p>
            <a:fld id="{31D28A14-9F4C-4A92-978F-240667FA4B1A}" type="slidenum">
              <a:rPr lang="es-CO" smtClean="0"/>
              <a:t>12</a:t>
            </a:fld>
            <a:endParaRPr lang="es-CO"/>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69" name=""/>
        <p:cNvGrpSpPr/>
        <p:nvPr/>
      </p:nvGrpSpPr>
      <p:grpSpPr>
        <a:xfrm>
          <a:off x="0" y="0"/>
          <a:ext cx="0" cy="0"/>
          <a:chOff x="0" y="0"/>
          <a:chExt cx="0" cy="0"/>
        </a:xfrm>
      </p:grpSpPr>
      <p:sp>
        <p:nvSpPr>
          <p:cNvPr id="1048675" name="Marcador de imagen de diapositiva 1"/>
          <p:cNvSpPr>
            <a:spLocks noChangeAspect="1" noRot="1" noGrp="1"/>
          </p:cNvSpPr>
          <p:nvPr>
            <p:ph type="sldImg"/>
          </p:nvPr>
        </p:nvSpPr>
        <p:spPr/>
      </p:sp>
      <p:sp>
        <p:nvSpPr>
          <p:cNvPr id="1048676" name="Marcador de notas 2"/>
          <p:cNvSpPr>
            <a:spLocks noGrp="1"/>
          </p:cNvSpPr>
          <p:nvPr>
            <p:ph type="body" idx="1"/>
          </p:nvPr>
        </p:nvSpPr>
        <p:spPr/>
        <p:txBody>
          <a:bodyPr/>
          <a:p>
            <a:endParaRPr dirty="0" lang="es-CO"/>
          </a:p>
        </p:txBody>
      </p:sp>
      <p:sp>
        <p:nvSpPr>
          <p:cNvPr id="1048677" name="Marcador de número de diapositiva 3"/>
          <p:cNvSpPr>
            <a:spLocks noGrp="1"/>
          </p:cNvSpPr>
          <p:nvPr>
            <p:ph type="sldNum" sz="quarter" idx="5"/>
          </p:nvPr>
        </p:nvSpPr>
        <p:spPr/>
        <p:txBody>
          <a:bodyPr/>
          <a:p>
            <a:fld id="{31D28A14-9F4C-4A92-978F-240667FA4B1A}" type="slidenum">
              <a:rPr lang="es-CO" smtClean="0"/>
              <a:t>13</a:t>
            </a:fld>
            <a:endParaRPr lang="es-CO"/>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72" name=""/>
        <p:cNvGrpSpPr/>
        <p:nvPr/>
      </p:nvGrpSpPr>
      <p:grpSpPr>
        <a:xfrm>
          <a:off x="0" y="0"/>
          <a:ext cx="0" cy="0"/>
          <a:chOff x="0" y="0"/>
          <a:chExt cx="0" cy="0"/>
        </a:xfrm>
      </p:grpSpPr>
      <p:sp>
        <p:nvSpPr>
          <p:cNvPr id="1048680" name="Marcador de imagen de diapositiva 1"/>
          <p:cNvSpPr>
            <a:spLocks noChangeAspect="1" noRot="1" noGrp="1"/>
          </p:cNvSpPr>
          <p:nvPr>
            <p:ph type="sldImg"/>
          </p:nvPr>
        </p:nvSpPr>
        <p:spPr/>
      </p:sp>
      <p:sp>
        <p:nvSpPr>
          <p:cNvPr id="1048681" name="Marcador de notas 2"/>
          <p:cNvSpPr>
            <a:spLocks noGrp="1"/>
          </p:cNvSpPr>
          <p:nvPr>
            <p:ph type="body" idx="1"/>
          </p:nvPr>
        </p:nvSpPr>
        <p:spPr/>
        <p:txBody>
          <a:bodyPr/>
          <a:p>
            <a:endParaRPr dirty="0" lang="es-CO"/>
          </a:p>
        </p:txBody>
      </p:sp>
      <p:sp>
        <p:nvSpPr>
          <p:cNvPr id="1048682" name="Marcador de número de diapositiva 3"/>
          <p:cNvSpPr>
            <a:spLocks noGrp="1"/>
          </p:cNvSpPr>
          <p:nvPr>
            <p:ph type="sldNum" sz="quarter" idx="5"/>
          </p:nvPr>
        </p:nvSpPr>
        <p:spPr/>
        <p:txBody>
          <a:bodyPr/>
          <a:p>
            <a:fld id="{31D28A14-9F4C-4A92-978F-240667FA4B1A}" type="slidenum">
              <a:rPr lang="es-CO" smtClean="0"/>
              <a:t>14</a:t>
            </a:fld>
            <a:endParaRPr lang="es-CO"/>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75" name=""/>
        <p:cNvGrpSpPr/>
        <p:nvPr/>
      </p:nvGrpSpPr>
      <p:grpSpPr>
        <a:xfrm>
          <a:off x="0" y="0"/>
          <a:ext cx="0" cy="0"/>
          <a:chOff x="0" y="0"/>
          <a:chExt cx="0" cy="0"/>
        </a:xfrm>
      </p:grpSpPr>
      <p:sp>
        <p:nvSpPr>
          <p:cNvPr id="1048687" name="Marcador de imagen de diapositiva 1"/>
          <p:cNvSpPr>
            <a:spLocks noChangeAspect="1" noRot="1" noGrp="1"/>
          </p:cNvSpPr>
          <p:nvPr>
            <p:ph type="sldImg"/>
          </p:nvPr>
        </p:nvSpPr>
        <p:spPr/>
      </p:sp>
      <p:sp>
        <p:nvSpPr>
          <p:cNvPr id="1048688" name="Marcador de notas 2"/>
          <p:cNvSpPr>
            <a:spLocks noGrp="1"/>
          </p:cNvSpPr>
          <p:nvPr>
            <p:ph type="body" idx="1"/>
          </p:nvPr>
        </p:nvSpPr>
        <p:spPr/>
        <p:txBody>
          <a:bodyPr/>
          <a:p>
            <a:endParaRPr dirty="0" lang="es-CO"/>
          </a:p>
        </p:txBody>
      </p:sp>
      <p:sp>
        <p:nvSpPr>
          <p:cNvPr id="1048689" name="Marcador de número de diapositiva 3"/>
          <p:cNvSpPr>
            <a:spLocks noGrp="1"/>
          </p:cNvSpPr>
          <p:nvPr>
            <p:ph type="sldNum" sz="quarter" idx="5"/>
          </p:nvPr>
        </p:nvSpPr>
        <p:spPr/>
        <p:txBody>
          <a:bodyPr/>
          <a:p>
            <a:fld id="{31D28A14-9F4C-4A92-978F-240667FA4B1A}" type="slidenum">
              <a:rPr lang="es-CO" smtClean="0"/>
              <a:t>15</a:t>
            </a:fld>
            <a:endParaRPr lang="es-CO"/>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36" name=""/>
        <p:cNvGrpSpPr/>
        <p:nvPr/>
      </p:nvGrpSpPr>
      <p:grpSpPr>
        <a:xfrm>
          <a:off x="0" y="0"/>
          <a:ext cx="0" cy="0"/>
          <a:chOff x="0" y="0"/>
          <a:chExt cx="0" cy="0"/>
        </a:xfrm>
      </p:grpSpPr>
      <p:sp>
        <p:nvSpPr>
          <p:cNvPr id="1048606" name="Marcador de imagen de diapositiva 1"/>
          <p:cNvSpPr>
            <a:spLocks noChangeAspect="1" noRot="1" noGrp="1"/>
          </p:cNvSpPr>
          <p:nvPr>
            <p:ph type="sldImg"/>
          </p:nvPr>
        </p:nvSpPr>
        <p:spPr/>
      </p:sp>
      <p:sp>
        <p:nvSpPr>
          <p:cNvPr id="1048607" name="Marcador de notas 2"/>
          <p:cNvSpPr>
            <a:spLocks noGrp="1"/>
          </p:cNvSpPr>
          <p:nvPr>
            <p:ph type="body" idx="1"/>
          </p:nvPr>
        </p:nvSpPr>
        <p:spPr/>
        <p:txBody>
          <a:bodyPr/>
          <a:p>
            <a:endParaRPr dirty="0" lang="es-ES"/>
          </a:p>
        </p:txBody>
      </p:sp>
      <p:sp>
        <p:nvSpPr>
          <p:cNvPr id="1048608" name="Marcador de número de diapositiva 3"/>
          <p:cNvSpPr>
            <a:spLocks noGrp="1"/>
          </p:cNvSpPr>
          <p:nvPr>
            <p:ph type="sldNum" sz="quarter" idx="5"/>
          </p:nvPr>
        </p:nvSpPr>
        <p:spPr/>
        <p:txBody>
          <a:bodyPr/>
          <a:p>
            <a:fld id="{31D28A14-9F4C-4A92-978F-240667FA4B1A}" type="slidenum">
              <a:rPr lang="es-CO" smtClean="0"/>
              <a:t>2</a:t>
            </a:fld>
            <a:endParaRPr lang="es-CO"/>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39" name=""/>
        <p:cNvGrpSpPr/>
        <p:nvPr/>
      </p:nvGrpSpPr>
      <p:grpSpPr>
        <a:xfrm>
          <a:off x="0" y="0"/>
          <a:ext cx="0" cy="0"/>
          <a:chOff x="0" y="0"/>
          <a:chExt cx="0" cy="0"/>
        </a:xfrm>
      </p:grpSpPr>
      <p:sp>
        <p:nvSpPr>
          <p:cNvPr id="1048613" name="Marcador de imagen de diapositiva 1"/>
          <p:cNvSpPr>
            <a:spLocks noChangeAspect="1" noRot="1" noGrp="1"/>
          </p:cNvSpPr>
          <p:nvPr>
            <p:ph type="sldImg"/>
          </p:nvPr>
        </p:nvSpPr>
        <p:spPr/>
      </p:sp>
      <p:sp>
        <p:nvSpPr>
          <p:cNvPr id="1048614" name="Marcador de notas 2"/>
          <p:cNvSpPr>
            <a:spLocks noGrp="1"/>
          </p:cNvSpPr>
          <p:nvPr>
            <p:ph type="body" idx="1"/>
          </p:nvPr>
        </p:nvSpPr>
        <p:spPr/>
        <p:txBody>
          <a:bodyPr/>
          <a:p>
            <a:endParaRPr dirty="0" lang="es-CO"/>
          </a:p>
        </p:txBody>
      </p:sp>
      <p:sp>
        <p:nvSpPr>
          <p:cNvPr id="1048615" name="Marcador de número de diapositiva 3"/>
          <p:cNvSpPr>
            <a:spLocks noGrp="1"/>
          </p:cNvSpPr>
          <p:nvPr>
            <p:ph type="sldNum" sz="quarter" idx="5"/>
          </p:nvPr>
        </p:nvSpPr>
        <p:spPr/>
        <p:txBody>
          <a:bodyPr/>
          <a:p>
            <a:fld id="{31D28A14-9F4C-4A92-978F-240667FA4B1A}" type="slidenum">
              <a:rPr lang="es-CO" smtClean="0"/>
              <a:t>3</a:t>
            </a:fld>
            <a:endParaRPr lang="es-CO"/>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42" name=""/>
        <p:cNvGrpSpPr/>
        <p:nvPr/>
      </p:nvGrpSpPr>
      <p:grpSpPr>
        <a:xfrm>
          <a:off x="0" y="0"/>
          <a:ext cx="0" cy="0"/>
          <a:chOff x="0" y="0"/>
          <a:chExt cx="0" cy="0"/>
        </a:xfrm>
      </p:grpSpPr>
      <p:sp>
        <p:nvSpPr>
          <p:cNvPr id="1048620" name="Marcador de imagen de diapositiva 1"/>
          <p:cNvSpPr>
            <a:spLocks noChangeAspect="1" noRot="1" noGrp="1"/>
          </p:cNvSpPr>
          <p:nvPr>
            <p:ph type="sldImg"/>
          </p:nvPr>
        </p:nvSpPr>
        <p:spPr/>
      </p:sp>
      <p:sp>
        <p:nvSpPr>
          <p:cNvPr id="1048621" name="Marcador de notas 2"/>
          <p:cNvSpPr>
            <a:spLocks noGrp="1"/>
          </p:cNvSpPr>
          <p:nvPr>
            <p:ph type="body" idx="1"/>
          </p:nvPr>
        </p:nvSpPr>
        <p:spPr/>
        <p:txBody>
          <a:bodyPr/>
          <a:p>
            <a:endParaRPr dirty="0" lang="es-CO"/>
          </a:p>
        </p:txBody>
      </p:sp>
      <p:sp>
        <p:nvSpPr>
          <p:cNvPr id="1048622" name="Marcador de número de diapositiva 3"/>
          <p:cNvSpPr>
            <a:spLocks noGrp="1"/>
          </p:cNvSpPr>
          <p:nvPr>
            <p:ph type="sldNum" sz="quarter" idx="5"/>
          </p:nvPr>
        </p:nvSpPr>
        <p:spPr/>
        <p:txBody>
          <a:bodyPr/>
          <a:p>
            <a:fld id="{31D28A14-9F4C-4A92-978F-240667FA4B1A}" type="slidenum">
              <a:rPr lang="es-CO" smtClean="0"/>
              <a:t>4</a:t>
            </a:fld>
            <a:endParaRPr lang="es-CO"/>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45" name=""/>
        <p:cNvGrpSpPr/>
        <p:nvPr/>
      </p:nvGrpSpPr>
      <p:grpSpPr>
        <a:xfrm>
          <a:off x="0" y="0"/>
          <a:ext cx="0" cy="0"/>
          <a:chOff x="0" y="0"/>
          <a:chExt cx="0" cy="0"/>
        </a:xfrm>
      </p:grpSpPr>
      <p:sp>
        <p:nvSpPr>
          <p:cNvPr id="1048627" name="Marcador de imagen de diapositiva 1"/>
          <p:cNvSpPr>
            <a:spLocks noChangeAspect="1" noRot="1" noGrp="1"/>
          </p:cNvSpPr>
          <p:nvPr>
            <p:ph type="sldImg"/>
          </p:nvPr>
        </p:nvSpPr>
        <p:spPr/>
      </p:sp>
      <p:sp>
        <p:nvSpPr>
          <p:cNvPr id="1048628" name="Marcador de notas 2"/>
          <p:cNvSpPr>
            <a:spLocks noGrp="1"/>
          </p:cNvSpPr>
          <p:nvPr>
            <p:ph type="body" idx="1"/>
          </p:nvPr>
        </p:nvSpPr>
        <p:spPr/>
        <p:txBody>
          <a:bodyPr/>
          <a:p>
            <a:endParaRPr dirty="0" lang="es-CO"/>
          </a:p>
        </p:txBody>
      </p:sp>
      <p:sp>
        <p:nvSpPr>
          <p:cNvPr id="1048629" name="Marcador de número de diapositiva 3"/>
          <p:cNvSpPr>
            <a:spLocks noGrp="1"/>
          </p:cNvSpPr>
          <p:nvPr>
            <p:ph type="sldNum" sz="quarter" idx="5"/>
          </p:nvPr>
        </p:nvSpPr>
        <p:spPr/>
        <p:txBody>
          <a:bodyPr/>
          <a:p>
            <a:fld id="{31D28A14-9F4C-4A92-978F-240667FA4B1A}" type="slidenum">
              <a:rPr lang="es-CO" smtClean="0"/>
              <a:t>5</a:t>
            </a:fld>
            <a:endParaRPr lang="es-CO"/>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48" name=""/>
        <p:cNvGrpSpPr/>
        <p:nvPr/>
      </p:nvGrpSpPr>
      <p:grpSpPr>
        <a:xfrm>
          <a:off x="0" y="0"/>
          <a:ext cx="0" cy="0"/>
          <a:chOff x="0" y="0"/>
          <a:chExt cx="0" cy="0"/>
        </a:xfrm>
      </p:grpSpPr>
      <p:sp>
        <p:nvSpPr>
          <p:cNvPr id="1048634" name="Marcador de imagen de diapositiva 1"/>
          <p:cNvSpPr>
            <a:spLocks noChangeAspect="1" noRot="1" noGrp="1"/>
          </p:cNvSpPr>
          <p:nvPr>
            <p:ph type="sldImg"/>
          </p:nvPr>
        </p:nvSpPr>
        <p:spPr/>
      </p:sp>
      <p:sp>
        <p:nvSpPr>
          <p:cNvPr id="1048635" name="Marcador de notas 2"/>
          <p:cNvSpPr>
            <a:spLocks noGrp="1"/>
          </p:cNvSpPr>
          <p:nvPr>
            <p:ph type="body" idx="1"/>
          </p:nvPr>
        </p:nvSpPr>
        <p:spPr/>
        <p:txBody>
          <a:bodyPr/>
          <a:p>
            <a:endParaRPr dirty="0" lang="es-CO"/>
          </a:p>
        </p:txBody>
      </p:sp>
      <p:sp>
        <p:nvSpPr>
          <p:cNvPr id="1048636" name="Marcador de número de diapositiva 3"/>
          <p:cNvSpPr>
            <a:spLocks noGrp="1"/>
          </p:cNvSpPr>
          <p:nvPr>
            <p:ph type="sldNum" sz="quarter" idx="5"/>
          </p:nvPr>
        </p:nvSpPr>
        <p:spPr/>
        <p:txBody>
          <a:bodyPr/>
          <a:p>
            <a:fld id="{31D28A14-9F4C-4A92-978F-240667FA4B1A}" type="slidenum">
              <a:rPr lang="es-CO" smtClean="0"/>
              <a:t>6</a:t>
            </a:fld>
            <a:endParaRPr lang="es-CO"/>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51" name=""/>
        <p:cNvGrpSpPr/>
        <p:nvPr/>
      </p:nvGrpSpPr>
      <p:grpSpPr>
        <a:xfrm>
          <a:off x="0" y="0"/>
          <a:ext cx="0" cy="0"/>
          <a:chOff x="0" y="0"/>
          <a:chExt cx="0" cy="0"/>
        </a:xfrm>
      </p:grpSpPr>
      <p:sp>
        <p:nvSpPr>
          <p:cNvPr id="1048641" name="Marcador de imagen de diapositiva 1"/>
          <p:cNvSpPr>
            <a:spLocks noChangeAspect="1" noRot="1" noGrp="1"/>
          </p:cNvSpPr>
          <p:nvPr>
            <p:ph type="sldImg"/>
          </p:nvPr>
        </p:nvSpPr>
        <p:spPr/>
      </p:sp>
      <p:sp>
        <p:nvSpPr>
          <p:cNvPr id="1048642" name="Marcador de notas 2"/>
          <p:cNvSpPr>
            <a:spLocks noGrp="1"/>
          </p:cNvSpPr>
          <p:nvPr>
            <p:ph type="body" idx="1"/>
          </p:nvPr>
        </p:nvSpPr>
        <p:spPr/>
        <p:txBody>
          <a:bodyPr/>
          <a:p>
            <a:endParaRPr dirty="0" lang="es-CO"/>
          </a:p>
        </p:txBody>
      </p:sp>
      <p:sp>
        <p:nvSpPr>
          <p:cNvPr id="1048643" name="Marcador de número de diapositiva 3"/>
          <p:cNvSpPr>
            <a:spLocks noGrp="1"/>
          </p:cNvSpPr>
          <p:nvPr>
            <p:ph type="sldNum" sz="quarter" idx="5"/>
          </p:nvPr>
        </p:nvSpPr>
        <p:spPr/>
        <p:txBody>
          <a:bodyPr/>
          <a:p>
            <a:fld id="{31D28A14-9F4C-4A92-978F-240667FA4B1A}" type="slidenum">
              <a:rPr lang="es-CO" smtClean="0"/>
              <a:t>7</a:t>
            </a:fld>
            <a:endParaRPr lang="es-CO"/>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54" name=""/>
        <p:cNvGrpSpPr/>
        <p:nvPr/>
      </p:nvGrpSpPr>
      <p:grpSpPr>
        <a:xfrm>
          <a:off x="0" y="0"/>
          <a:ext cx="0" cy="0"/>
          <a:chOff x="0" y="0"/>
          <a:chExt cx="0" cy="0"/>
        </a:xfrm>
      </p:grpSpPr>
      <p:sp>
        <p:nvSpPr>
          <p:cNvPr id="1048646" name="Marcador de imagen de diapositiva 1"/>
          <p:cNvSpPr>
            <a:spLocks noChangeAspect="1" noRot="1" noGrp="1"/>
          </p:cNvSpPr>
          <p:nvPr>
            <p:ph type="sldImg"/>
          </p:nvPr>
        </p:nvSpPr>
        <p:spPr/>
      </p:sp>
      <p:sp>
        <p:nvSpPr>
          <p:cNvPr id="1048647" name="Marcador de notas 2"/>
          <p:cNvSpPr>
            <a:spLocks noGrp="1"/>
          </p:cNvSpPr>
          <p:nvPr>
            <p:ph type="body" idx="1"/>
          </p:nvPr>
        </p:nvSpPr>
        <p:spPr/>
        <p:txBody>
          <a:bodyPr/>
          <a:p>
            <a:endParaRPr dirty="0" lang="es-CO"/>
          </a:p>
        </p:txBody>
      </p:sp>
      <p:sp>
        <p:nvSpPr>
          <p:cNvPr id="1048648" name="Marcador de número de diapositiva 3"/>
          <p:cNvSpPr>
            <a:spLocks noGrp="1"/>
          </p:cNvSpPr>
          <p:nvPr>
            <p:ph type="sldNum" sz="quarter" idx="5"/>
          </p:nvPr>
        </p:nvSpPr>
        <p:spPr/>
        <p:txBody>
          <a:bodyPr/>
          <a:p>
            <a:fld id="{31D28A14-9F4C-4A92-978F-240667FA4B1A}" type="slidenum">
              <a:rPr lang="es-CO" smtClean="0"/>
              <a:t>8</a:t>
            </a:fld>
            <a:endParaRPr lang="es-CO"/>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57" name=""/>
        <p:cNvGrpSpPr/>
        <p:nvPr/>
      </p:nvGrpSpPr>
      <p:grpSpPr>
        <a:xfrm>
          <a:off x="0" y="0"/>
          <a:ext cx="0" cy="0"/>
          <a:chOff x="0" y="0"/>
          <a:chExt cx="0" cy="0"/>
        </a:xfrm>
      </p:grpSpPr>
      <p:sp>
        <p:nvSpPr>
          <p:cNvPr id="1048651" name="Marcador de imagen de diapositiva 1"/>
          <p:cNvSpPr>
            <a:spLocks noChangeAspect="1" noRot="1" noGrp="1"/>
          </p:cNvSpPr>
          <p:nvPr>
            <p:ph type="sldImg"/>
          </p:nvPr>
        </p:nvSpPr>
        <p:spPr/>
      </p:sp>
      <p:sp>
        <p:nvSpPr>
          <p:cNvPr id="1048652" name="Marcador de notas 2"/>
          <p:cNvSpPr>
            <a:spLocks noGrp="1"/>
          </p:cNvSpPr>
          <p:nvPr>
            <p:ph type="body" idx="1"/>
          </p:nvPr>
        </p:nvSpPr>
        <p:spPr/>
        <p:txBody>
          <a:bodyPr/>
          <a:p>
            <a:endParaRPr dirty="0" lang="es-CO"/>
          </a:p>
        </p:txBody>
      </p:sp>
      <p:sp>
        <p:nvSpPr>
          <p:cNvPr id="1048653" name="Marcador de número de diapositiva 3"/>
          <p:cNvSpPr>
            <a:spLocks noGrp="1"/>
          </p:cNvSpPr>
          <p:nvPr>
            <p:ph type="sldNum" sz="quarter" idx="5"/>
          </p:nvPr>
        </p:nvSpPr>
        <p:spPr/>
        <p:txBody>
          <a:bodyPr/>
          <a:p>
            <a:fld id="{31D28A14-9F4C-4A92-978F-240667FA4B1A}" type="slidenum">
              <a:rPr lang="es-CO" smtClean="0"/>
              <a:t>9</a:t>
            </a:fld>
            <a:endParaRPr lang="es-CO"/>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type="title">
  <p:cSld name="Diapositiva de título">
    <p:spTree>
      <p:nvGrpSpPr>
        <p:cNvPr id="24" name=""/>
        <p:cNvGrpSpPr/>
        <p:nvPr/>
      </p:nvGrpSpPr>
      <p:grpSpPr>
        <a:xfrm>
          <a:off x="0" y="0"/>
          <a:ext cx="0" cy="0"/>
          <a:chOff x="0" y="0"/>
          <a:chExt cx="0" cy="0"/>
        </a:xfrm>
      </p:grpSpPr>
      <p:sp>
        <p:nvSpPr>
          <p:cNvPr id="1048581"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CO"/>
          </a:p>
        </p:txBody>
      </p:sp>
      <p:sp>
        <p:nvSpPr>
          <p:cNvPr id="1048582" name="Subtítulo 2"/>
          <p:cNvSpPr>
            <a:spLocks noGrp="1"/>
          </p:cNvSpPr>
          <p:nvPr>
            <p:ph type="subTitle" idx="1"/>
          </p:nvPr>
        </p:nvSpPr>
        <p:spPr>
          <a:xfrm>
            <a:off x="1524000" y="3602038"/>
            <a:ext cx="9144000" cy="1655762"/>
          </a:xfrm>
        </p:spPr>
        <p:txBody>
          <a:bodyPr/>
          <a:lstStyle>
            <a:lvl1pPr algn="ctr" indent="0" marL="0">
              <a:buNone/>
              <a:defRPr sz="2400"/>
            </a:lvl1pPr>
            <a:lvl2pPr algn="ctr" indent="0" marL="457200">
              <a:buNone/>
              <a:defRPr sz="2000"/>
            </a:lvl2pPr>
            <a:lvl3pPr algn="ctr" indent="0" marL="914400">
              <a:buNone/>
              <a:defRPr sz="1800"/>
            </a:lvl3pPr>
            <a:lvl4pPr algn="ctr" indent="0" marL="1371600">
              <a:buNone/>
              <a:defRPr sz="1600"/>
            </a:lvl4pPr>
            <a:lvl5pPr algn="ctr" indent="0" marL="1828800">
              <a:buNone/>
              <a:defRPr sz="1600"/>
            </a:lvl5pPr>
            <a:lvl6pPr algn="ctr" indent="0" marL="2286000">
              <a:buNone/>
              <a:defRPr sz="1600"/>
            </a:lvl6pPr>
            <a:lvl7pPr algn="ctr" indent="0" marL="2743200">
              <a:buNone/>
              <a:defRPr sz="1600"/>
            </a:lvl7pPr>
            <a:lvl8pPr algn="ctr" indent="0" marL="3200400">
              <a:buNone/>
              <a:defRPr sz="1600"/>
            </a:lvl8pPr>
            <a:lvl9pPr algn="ctr" indent="0" marL="3657600">
              <a:buNone/>
              <a:defRPr sz="1600"/>
            </a:lvl9pPr>
          </a:lstStyle>
          <a:p>
            <a:r>
              <a:rPr lang="es-ES"/>
              <a:t>Haga clic para modificar el estilo de subtítulo del patrón</a:t>
            </a:r>
            <a:endParaRPr lang="es-CO"/>
          </a:p>
        </p:txBody>
      </p:sp>
      <p:sp>
        <p:nvSpPr>
          <p:cNvPr id="1048583" name="Marcador de fecha 3"/>
          <p:cNvSpPr>
            <a:spLocks noGrp="1"/>
          </p:cNvSpPr>
          <p:nvPr>
            <p:ph type="dt" sz="half" idx="10"/>
          </p:nvPr>
        </p:nvSpPr>
        <p:spPr/>
        <p:txBody>
          <a:bodyPr/>
          <a:p>
            <a:fld id="{BD5A246A-C83D-4844-B20E-9130EBE90C90}" type="datetimeFigureOut">
              <a:rPr lang="es-CO" smtClean="0"/>
              <a:t>1/09/2026</a:t>
            </a:fld>
            <a:endParaRPr lang="es-CO"/>
          </a:p>
        </p:txBody>
      </p:sp>
      <p:sp>
        <p:nvSpPr>
          <p:cNvPr id="1048584" name="Marcador de pie de página 4"/>
          <p:cNvSpPr>
            <a:spLocks noGrp="1"/>
          </p:cNvSpPr>
          <p:nvPr>
            <p:ph type="ftr" sz="quarter" idx="11"/>
          </p:nvPr>
        </p:nvSpPr>
        <p:spPr/>
        <p:txBody>
          <a:bodyPr/>
          <a:p>
            <a:endParaRPr lang="es-CO"/>
          </a:p>
        </p:txBody>
      </p:sp>
      <p:sp>
        <p:nvSpPr>
          <p:cNvPr id="1048585" name="Marcador de número de diapositiva 5"/>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type="vertTx">
  <p:cSld name="Título y texto vertical">
    <p:spTree>
      <p:nvGrpSpPr>
        <p:cNvPr id="79" name=""/>
        <p:cNvGrpSpPr/>
        <p:nvPr/>
      </p:nvGrpSpPr>
      <p:grpSpPr>
        <a:xfrm>
          <a:off x="0" y="0"/>
          <a:ext cx="0" cy="0"/>
          <a:chOff x="0" y="0"/>
          <a:chExt cx="0" cy="0"/>
        </a:xfrm>
      </p:grpSpPr>
      <p:sp>
        <p:nvSpPr>
          <p:cNvPr id="1048705" name="Título 1"/>
          <p:cNvSpPr>
            <a:spLocks noGrp="1"/>
          </p:cNvSpPr>
          <p:nvPr>
            <p:ph type="title"/>
          </p:nvPr>
        </p:nvSpPr>
        <p:spPr/>
        <p:txBody>
          <a:bodyPr/>
          <a:p>
            <a:r>
              <a:rPr lang="es-ES"/>
              <a:t>Haga clic para modificar el estilo de título del patrón</a:t>
            </a:r>
            <a:endParaRPr lang="es-CO"/>
          </a:p>
        </p:txBody>
      </p:sp>
      <p:sp>
        <p:nvSpPr>
          <p:cNvPr id="1048706" name="Marcador de texto vertical 2"/>
          <p:cNvSpPr>
            <a:spLocks noGrp="1"/>
          </p:cNvSpPr>
          <p:nvPr>
            <p:ph type="body" orient="vert" idx="1"/>
          </p:nvPr>
        </p:nvSpPr>
        <p:spPr/>
        <p:txBody>
          <a:bodyPr vert="eaVert"/>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707" name="Marcador de fecha 3"/>
          <p:cNvSpPr>
            <a:spLocks noGrp="1"/>
          </p:cNvSpPr>
          <p:nvPr>
            <p:ph type="dt" sz="half" idx="10"/>
          </p:nvPr>
        </p:nvSpPr>
        <p:spPr/>
        <p:txBody>
          <a:bodyPr/>
          <a:p>
            <a:fld id="{BD5A246A-C83D-4844-B20E-9130EBE90C90}" type="datetimeFigureOut">
              <a:rPr lang="es-CO" smtClean="0"/>
              <a:t>1/09/2026</a:t>
            </a:fld>
            <a:endParaRPr lang="es-CO"/>
          </a:p>
        </p:txBody>
      </p:sp>
      <p:sp>
        <p:nvSpPr>
          <p:cNvPr id="1048708" name="Marcador de pie de página 4"/>
          <p:cNvSpPr>
            <a:spLocks noGrp="1"/>
          </p:cNvSpPr>
          <p:nvPr>
            <p:ph type="ftr" sz="quarter" idx="11"/>
          </p:nvPr>
        </p:nvSpPr>
        <p:spPr/>
        <p:txBody>
          <a:bodyPr/>
          <a:p>
            <a:endParaRPr lang="es-CO"/>
          </a:p>
        </p:txBody>
      </p:sp>
      <p:sp>
        <p:nvSpPr>
          <p:cNvPr id="1048709" name="Marcador de número de diapositiva 5"/>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type="vertTitleAndTx">
  <p:cSld name="Título vertical y texto">
    <p:spTree>
      <p:nvGrpSpPr>
        <p:cNvPr id="77" name=""/>
        <p:cNvGrpSpPr/>
        <p:nvPr/>
      </p:nvGrpSpPr>
      <p:grpSpPr>
        <a:xfrm>
          <a:off x="0" y="0"/>
          <a:ext cx="0" cy="0"/>
          <a:chOff x="0" y="0"/>
          <a:chExt cx="0" cy="0"/>
        </a:xfrm>
      </p:grpSpPr>
      <p:sp>
        <p:nvSpPr>
          <p:cNvPr id="1048694" name="Título vertical 1"/>
          <p:cNvSpPr>
            <a:spLocks noGrp="1"/>
          </p:cNvSpPr>
          <p:nvPr>
            <p:ph type="title" orient="vert"/>
          </p:nvPr>
        </p:nvSpPr>
        <p:spPr>
          <a:xfrm>
            <a:off x="8724900" y="365125"/>
            <a:ext cx="2628900" cy="5811838"/>
          </a:xfrm>
        </p:spPr>
        <p:txBody>
          <a:bodyPr vert="eaVert"/>
          <a:p>
            <a:r>
              <a:rPr lang="es-ES"/>
              <a:t>Haga clic para modificar el estilo de título del patrón</a:t>
            </a:r>
            <a:endParaRPr lang="es-CO"/>
          </a:p>
        </p:txBody>
      </p:sp>
      <p:sp>
        <p:nvSpPr>
          <p:cNvPr id="1048695" name="Marcador de texto vertical 2"/>
          <p:cNvSpPr>
            <a:spLocks noGrp="1"/>
          </p:cNvSpPr>
          <p:nvPr>
            <p:ph type="body" orient="vert" idx="1"/>
          </p:nvPr>
        </p:nvSpPr>
        <p:spPr>
          <a:xfrm>
            <a:off x="838200" y="365125"/>
            <a:ext cx="7734300" cy="5811838"/>
          </a:xfrm>
        </p:spPr>
        <p:txBody>
          <a:bodyPr vert="eaVert"/>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696" name="Marcador de fecha 3"/>
          <p:cNvSpPr>
            <a:spLocks noGrp="1"/>
          </p:cNvSpPr>
          <p:nvPr>
            <p:ph type="dt" sz="half" idx="10"/>
          </p:nvPr>
        </p:nvSpPr>
        <p:spPr/>
        <p:txBody>
          <a:bodyPr/>
          <a:p>
            <a:fld id="{BD5A246A-C83D-4844-B20E-9130EBE90C90}" type="datetimeFigureOut">
              <a:rPr lang="es-CO" smtClean="0"/>
              <a:t>1/09/2026</a:t>
            </a:fld>
            <a:endParaRPr lang="es-CO"/>
          </a:p>
        </p:txBody>
      </p:sp>
      <p:sp>
        <p:nvSpPr>
          <p:cNvPr id="1048697" name="Marcador de pie de página 4"/>
          <p:cNvSpPr>
            <a:spLocks noGrp="1"/>
          </p:cNvSpPr>
          <p:nvPr>
            <p:ph type="ftr" sz="quarter" idx="11"/>
          </p:nvPr>
        </p:nvSpPr>
        <p:spPr/>
        <p:txBody>
          <a:bodyPr/>
          <a:p>
            <a:endParaRPr lang="es-CO"/>
          </a:p>
        </p:txBody>
      </p:sp>
      <p:sp>
        <p:nvSpPr>
          <p:cNvPr id="1048698" name="Marcador de número de diapositiva 5"/>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type="obj">
  <p:cSld name="Título y objetos">
    <p:spTree>
      <p:nvGrpSpPr>
        <p:cNvPr id="33" name=""/>
        <p:cNvGrpSpPr/>
        <p:nvPr/>
      </p:nvGrpSpPr>
      <p:grpSpPr>
        <a:xfrm>
          <a:off x="0" y="0"/>
          <a:ext cx="0" cy="0"/>
          <a:chOff x="0" y="0"/>
          <a:chExt cx="0" cy="0"/>
        </a:xfrm>
      </p:grpSpPr>
      <p:sp>
        <p:nvSpPr>
          <p:cNvPr id="1048595" name="Título 1"/>
          <p:cNvSpPr>
            <a:spLocks noGrp="1"/>
          </p:cNvSpPr>
          <p:nvPr>
            <p:ph type="title"/>
          </p:nvPr>
        </p:nvSpPr>
        <p:spPr/>
        <p:txBody>
          <a:bodyPr/>
          <a:p>
            <a:r>
              <a:rPr lang="es-ES"/>
              <a:t>Haga clic para modificar el estilo de título del patrón</a:t>
            </a:r>
            <a:endParaRPr lang="es-CO"/>
          </a:p>
        </p:txBody>
      </p:sp>
      <p:sp>
        <p:nvSpPr>
          <p:cNvPr id="1048596" name="Marcador de contenido 2"/>
          <p:cNvSpPr>
            <a:spLocks noGrp="1"/>
          </p:cNvSpPr>
          <p:nvPr>
            <p:ph idx="1"/>
          </p:nvPr>
        </p:nvSpPr>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597" name="Marcador de fecha 3"/>
          <p:cNvSpPr>
            <a:spLocks noGrp="1"/>
          </p:cNvSpPr>
          <p:nvPr>
            <p:ph type="dt" sz="half" idx="10"/>
          </p:nvPr>
        </p:nvSpPr>
        <p:spPr/>
        <p:txBody>
          <a:bodyPr/>
          <a:p>
            <a:fld id="{BD5A246A-C83D-4844-B20E-9130EBE90C90}" type="datetimeFigureOut">
              <a:rPr lang="es-CO" smtClean="0"/>
              <a:t>1/09/2026</a:t>
            </a:fld>
            <a:endParaRPr lang="es-CO"/>
          </a:p>
        </p:txBody>
      </p:sp>
      <p:sp>
        <p:nvSpPr>
          <p:cNvPr id="1048598" name="Marcador de pie de página 4"/>
          <p:cNvSpPr>
            <a:spLocks noGrp="1"/>
          </p:cNvSpPr>
          <p:nvPr>
            <p:ph type="ftr" sz="quarter" idx="11"/>
          </p:nvPr>
        </p:nvSpPr>
        <p:spPr/>
        <p:txBody>
          <a:bodyPr/>
          <a:p>
            <a:endParaRPr lang="es-CO"/>
          </a:p>
        </p:txBody>
      </p:sp>
      <p:sp>
        <p:nvSpPr>
          <p:cNvPr id="1048599" name="Marcador de número de diapositiva 5"/>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type="secHead">
  <p:cSld name="Encabezado de sección">
    <p:spTree>
      <p:nvGrpSpPr>
        <p:cNvPr id="80" name=""/>
        <p:cNvGrpSpPr/>
        <p:nvPr/>
      </p:nvGrpSpPr>
      <p:grpSpPr>
        <a:xfrm>
          <a:off x="0" y="0"/>
          <a:ext cx="0" cy="0"/>
          <a:chOff x="0" y="0"/>
          <a:chExt cx="0" cy="0"/>
        </a:xfrm>
      </p:grpSpPr>
      <p:sp>
        <p:nvSpPr>
          <p:cNvPr id="1048710"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CO"/>
          </a:p>
        </p:txBody>
      </p:sp>
      <p:sp>
        <p:nvSpPr>
          <p:cNvPr id="1048711" name="Marcador de texto 2"/>
          <p:cNvSpPr>
            <a:spLocks noGrp="1"/>
          </p:cNvSpPr>
          <p:nvPr>
            <p:ph type="body" idx="1"/>
          </p:nvPr>
        </p:nvSpPr>
        <p:spPr>
          <a:xfrm>
            <a:off x="831850" y="4589463"/>
            <a:ext cx="10515600" cy="1500187"/>
          </a:xfrm>
        </p:spPr>
        <p:txBody>
          <a:bodyPr/>
          <a:lstStyle>
            <a:lvl1pPr indent="0" marL="0">
              <a:buNone/>
              <a:defRPr sz="2400">
                <a:solidFill>
                  <a:schemeClr val="tx1">
                    <a:tint val="75000"/>
                  </a:schemeClr>
                </a:solidFill>
              </a:defRPr>
            </a:lvl1pPr>
            <a:lvl2pPr indent="0" marL="457200">
              <a:buNone/>
              <a:defRPr sz="2000">
                <a:solidFill>
                  <a:schemeClr val="tx1">
                    <a:tint val="75000"/>
                  </a:schemeClr>
                </a:solidFill>
              </a:defRPr>
            </a:lvl2pPr>
            <a:lvl3pPr indent="0" marL="914400">
              <a:buNone/>
              <a:defRPr sz="1800">
                <a:solidFill>
                  <a:schemeClr val="tx1">
                    <a:tint val="75000"/>
                  </a:schemeClr>
                </a:solidFill>
              </a:defRPr>
            </a:lvl3pPr>
            <a:lvl4pPr indent="0" marL="1371600">
              <a:buNone/>
              <a:defRPr sz="1600">
                <a:solidFill>
                  <a:schemeClr val="tx1">
                    <a:tint val="75000"/>
                  </a:schemeClr>
                </a:solidFill>
              </a:defRPr>
            </a:lvl4pPr>
            <a:lvl5pPr indent="0" marL="1828800">
              <a:buNone/>
              <a:defRPr sz="1600">
                <a:solidFill>
                  <a:schemeClr val="tx1">
                    <a:tint val="75000"/>
                  </a:schemeClr>
                </a:solidFill>
              </a:defRPr>
            </a:lvl5pPr>
            <a:lvl6pPr indent="0" marL="2286000">
              <a:buNone/>
              <a:defRPr sz="1600">
                <a:solidFill>
                  <a:schemeClr val="tx1">
                    <a:tint val="75000"/>
                  </a:schemeClr>
                </a:solidFill>
              </a:defRPr>
            </a:lvl6pPr>
            <a:lvl7pPr indent="0" marL="2743200">
              <a:buNone/>
              <a:defRPr sz="1600">
                <a:solidFill>
                  <a:schemeClr val="tx1">
                    <a:tint val="75000"/>
                  </a:schemeClr>
                </a:solidFill>
              </a:defRPr>
            </a:lvl7pPr>
            <a:lvl8pPr indent="0" marL="3200400">
              <a:buNone/>
              <a:defRPr sz="1600">
                <a:solidFill>
                  <a:schemeClr val="tx1">
                    <a:tint val="75000"/>
                  </a:schemeClr>
                </a:solidFill>
              </a:defRPr>
            </a:lvl8pPr>
            <a:lvl9pPr indent="0" marL="3657600">
              <a:buNone/>
              <a:defRPr sz="1600">
                <a:solidFill>
                  <a:schemeClr val="tx1">
                    <a:tint val="75000"/>
                  </a:schemeClr>
                </a:solidFill>
              </a:defRPr>
            </a:lvl9pPr>
          </a:lstStyle>
          <a:p>
            <a:pPr lvl="0"/>
            <a:r>
              <a:rPr lang="es-ES"/>
              <a:t>Haga clic para modificar los estilos de texto del patrón</a:t>
            </a:r>
          </a:p>
        </p:txBody>
      </p:sp>
      <p:sp>
        <p:nvSpPr>
          <p:cNvPr id="1048712" name="Marcador de fecha 3"/>
          <p:cNvSpPr>
            <a:spLocks noGrp="1"/>
          </p:cNvSpPr>
          <p:nvPr>
            <p:ph type="dt" sz="half" idx="10"/>
          </p:nvPr>
        </p:nvSpPr>
        <p:spPr/>
        <p:txBody>
          <a:bodyPr/>
          <a:p>
            <a:fld id="{BD5A246A-C83D-4844-B20E-9130EBE90C90}" type="datetimeFigureOut">
              <a:rPr lang="es-CO" smtClean="0"/>
              <a:t>1/09/2026</a:t>
            </a:fld>
            <a:endParaRPr lang="es-CO"/>
          </a:p>
        </p:txBody>
      </p:sp>
      <p:sp>
        <p:nvSpPr>
          <p:cNvPr id="1048713" name="Marcador de pie de página 4"/>
          <p:cNvSpPr>
            <a:spLocks noGrp="1"/>
          </p:cNvSpPr>
          <p:nvPr>
            <p:ph type="ftr" sz="quarter" idx="11"/>
          </p:nvPr>
        </p:nvSpPr>
        <p:spPr/>
        <p:txBody>
          <a:bodyPr/>
          <a:p>
            <a:endParaRPr lang="es-CO"/>
          </a:p>
        </p:txBody>
      </p:sp>
      <p:sp>
        <p:nvSpPr>
          <p:cNvPr id="1048714" name="Marcador de número de diapositiva 5"/>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type="twoObj">
  <p:cSld name="Dos objetos">
    <p:spTree>
      <p:nvGrpSpPr>
        <p:cNvPr id="81" name=""/>
        <p:cNvGrpSpPr/>
        <p:nvPr/>
      </p:nvGrpSpPr>
      <p:grpSpPr>
        <a:xfrm>
          <a:off x="0" y="0"/>
          <a:ext cx="0" cy="0"/>
          <a:chOff x="0" y="0"/>
          <a:chExt cx="0" cy="0"/>
        </a:xfrm>
      </p:grpSpPr>
      <p:sp>
        <p:nvSpPr>
          <p:cNvPr id="1048715" name="Título 1"/>
          <p:cNvSpPr>
            <a:spLocks noGrp="1"/>
          </p:cNvSpPr>
          <p:nvPr>
            <p:ph type="title"/>
          </p:nvPr>
        </p:nvSpPr>
        <p:spPr/>
        <p:txBody>
          <a:bodyPr/>
          <a:p>
            <a:r>
              <a:rPr lang="es-ES"/>
              <a:t>Haga clic para modificar el estilo de título del patrón</a:t>
            </a:r>
            <a:endParaRPr lang="es-CO"/>
          </a:p>
        </p:txBody>
      </p:sp>
      <p:sp>
        <p:nvSpPr>
          <p:cNvPr id="1048716" name="Marcador de contenido 2"/>
          <p:cNvSpPr>
            <a:spLocks noGrp="1"/>
          </p:cNvSpPr>
          <p:nvPr>
            <p:ph sz="half" idx="1"/>
          </p:nvPr>
        </p:nvSpPr>
        <p:spPr>
          <a:xfrm>
            <a:off x="838200" y="1825625"/>
            <a:ext cx="5181600" cy="4351338"/>
          </a:xfrm>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717" name="Marcador de contenido 3"/>
          <p:cNvSpPr>
            <a:spLocks noGrp="1"/>
          </p:cNvSpPr>
          <p:nvPr>
            <p:ph sz="half" idx="2"/>
          </p:nvPr>
        </p:nvSpPr>
        <p:spPr>
          <a:xfrm>
            <a:off x="6172200" y="1825625"/>
            <a:ext cx="5181600" cy="4351338"/>
          </a:xfrm>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718" name="Marcador de fecha 4"/>
          <p:cNvSpPr>
            <a:spLocks noGrp="1"/>
          </p:cNvSpPr>
          <p:nvPr>
            <p:ph type="dt" sz="half" idx="10"/>
          </p:nvPr>
        </p:nvSpPr>
        <p:spPr/>
        <p:txBody>
          <a:bodyPr/>
          <a:p>
            <a:fld id="{BD5A246A-C83D-4844-B20E-9130EBE90C90}" type="datetimeFigureOut">
              <a:rPr lang="es-CO" smtClean="0"/>
              <a:t>1/09/2026</a:t>
            </a:fld>
            <a:endParaRPr lang="es-CO"/>
          </a:p>
        </p:txBody>
      </p:sp>
      <p:sp>
        <p:nvSpPr>
          <p:cNvPr id="1048719" name="Marcador de pie de página 5"/>
          <p:cNvSpPr>
            <a:spLocks noGrp="1"/>
          </p:cNvSpPr>
          <p:nvPr>
            <p:ph type="ftr" sz="quarter" idx="11"/>
          </p:nvPr>
        </p:nvSpPr>
        <p:spPr/>
        <p:txBody>
          <a:bodyPr/>
          <a:p>
            <a:endParaRPr lang="es-CO"/>
          </a:p>
        </p:txBody>
      </p:sp>
      <p:sp>
        <p:nvSpPr>
          <p:cNvPr id="1048720" name="Marcador de número de diapositiva 6"/>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type="twoTxTwoObj">
  <p:cSld name="Comparación">
    <p:spTree>
      <p:nvGrpSpPr>
        <p:cNvPr id="82" name=""/>
        <p:cNvGrpSpPr/>
        <p:nvPr/>
      </p:nvGrpSpPr>
      <p:grpSpPr>
        <a:xfrm>
          <a:off x="0" y="0"/>
          <a:ext cx="0" cy="0"/>
          <a:chOff x="0" y="0"/>
          <a:chExt cx="0" cy="0"/>
        </a:xfrm>
      </p:grpSpPr>
      <p:sp>
        <p:nvSpPr>
          <p:cNvPr id="1048721" name="Título 1"/>
          <p:cNvSpPr>
            <a:spLocks noGrp="1"/>
          </p:cNvSpPr>
          <p:nvPr>
            <p:ph type="title"/>
          </p:nvPr>
        </p:nvSpPr>
        <p:spPr>
          <a:xfrm>
            <a:off x="839788" y="365125"/>
            <a:ext cx="10515600" cy="1325563"/>
          </a:xfrm>
        </p:spPr>
        <p:txBody>
          <a:bodyPr/>
          <a:p>
            <a:r>
              <a:rPr lang="es-ES"/>
              <a:t>Haga clic para modificar el estilo de título del patrón</a:t>
            </a:r>
            <a:endParaRPr lang="es-CO"/>
          </a:p>
        </p:txBody>
      </p:sp>
      <p:sp>
        <p:nvSpPr>
          <p:cNvPr id="1048722" name="Marcador de texto 2"/>
          <p:cNvSpPr>
            <a:spLocks noGrp="1"/>
          </p:cNvSpPr>
          <p:nvPr>
            <p:ph type="body" idx="1"/>
          </p:nvPr>
        </p:nvSpPr>
        <p:spPr>
          <a:xfrm>
            <a:off x="839788" y="1681163"/>
            <a:ext cx="5157787"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a:t>Haga clic para modificar los estilos de texto del patrón</a:t>
            </a:r>
          </a:p>
        </p:txBody>
      </p:sp>
      <p:sp>
        <p:nvSpPr>
          <p:cNvPr id="1048723" name="Marcador de contenido 3"/>
          <p:cNvSpPr>
            <a:spLocks noGrp="1"/>
          </p:cNvSpPr>
          <p:nvPr>
            <p:ph sz="half" idx="2"/>
          </p:nvPr>
        </p:nvSpPr>
        <p:spPr>
          <a:xfrm>
            <a:off x="839788" y="2505075"/>
            <a:ext cx="5157787" cy="3684588"/>
          </a:xfrm>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724" name="Marcador de texto 4"/>
          <p:cNvSpPr>
            <a:spLocks noGrp="1"/>
          </p:cNvSpPr>
          <p:nvPr>
            <p:ph type="body" sz="quarter" idx="3"/>
          </p:nvPr>
        </p:nvSpPr>
        <p:spPr>
          <a:xfrm>
            <a:off x="6172200" y="1681163"/>
            <a:ext cx="5183188" cy="823912"/>
          </a:xfrm>
        </p:spPr>
        <p:txBody>
          <a:bodyPr anchor="b"/>
          <a:lstStyle>
            <a:lvl1pPr indent="0" marL="0">
              <a:buNone/>
              <a:defRPr b="1" sz="2400"/>
            </a:lvl1pPr>
            <a:lvl2pPr indent="0" marL="457200">
              <a:buNone/>
              <a:defRPr b="1" sz="2000"/>
            </a:lvl2pPr>
            <a:lvl3pPr indent="0" marL="914400">
              <a:buNone/>
              <a:defRPr b="1" sz="1800"/>
            </a:lvl3pPr>
            <a:lvl4pPr indent="0" marL="1371600">
              <a:buNone/>
              <a:defRPr b="1" sz="1600"/>
            </a:lvl4pPr>
            <a:lvl5pPr indent="0" marL="1828800">
              <a:buNone/>
              <a:defRPr b="1" sz="1600"/>
            </a:lvl5pPr>
            <a:lvl6pPr indent="0" marL="2286000">
              <a:buNone/>
              <a:defRPr b="1" sz="1600"/>
            </a:lvl6pPr>
            <a:lvl7pPr indent="0" marL="2743200">
              <a:buNone/>
              <a:defRPr b="1" sz="1600"/>
            </a:lvl7pPr>
            <a:lvl8pPr indent="0" marL="3200400">
              <a:buNone/>
              <a:defRPr b="1" sz="1600"/>
            </a:lvl8pPr>
            <a:lvl9pPr indent="0" marL="3657600">
              <a:buNone/>
              <a:defRPr b="1" sz="1600"/>
            </a:lvl9pPr>
          </a:lstStyle>
          <a:p>
            <a:pPr lvl="0"/>
            <a:r>
              <a:rPr lang="es-ES"/>
              <a:t>Haga clic para modificar los estilos de texto del patrón</a:t>
            </a:r>
          </a:p>
        </p:txBody>
      </p:sp>
      <p:sp>
        <p:nvSpPr>
          <p:cNvPr id="1048725" name="Marcador de contenido 5"/>
          <p:cNvSpPr>
            <a:spLocks noGrp="1"/>
          </p:cNvSpPr>
          <p:nvPr>
            <p:ph sz="quarter" idx="4"/>
          </p:nvPr>
        </p:nvSpPr>
        <p:spPr>
          <a:xfrm>
            <a:off x="6172200" y="2505075"/>
            <a:ext cx="5183188" cy="3684588"/>
          </a:xfrm>
        </p:spPr>
        <p:txBody>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726" name="Marcador de fecha 6"/>
          <p:cNvSpPr>
            <a:spLocks noGrp="1"/>
          </p:cNvSpPr>
          <p:nvPr>
            <p:ph type="dt" sz="half" idx="10"/>
          </p:nvPr>
        </p:nvSpPr>
        <p:spPr/>
        <p:txBody>
          <a:bodyPr/>
          <a:p>
            <a:fld id="{BD5A246A-C83D-4844-B20E-9130EBE90C90}" type="datetimeFigureOut">
              <a:rPr lang="es-CO" smtClean="0"/>
              <a:t>1/09/2026</a:t>
            </a:fld>
            <a:endParaRPr lang="es-CO"/>
          </a:p>
        </p:txBody>
      </p:sp>
      <p:sp>
        <p:nvSpPr>
          <p:cNvPr id="1048727" name="Marcador de pie de página 7"/>
          <p:cNvSpPr>
            <a:spLocks noGrp="1"/>
          </p:cNvSpPr>
          <p:nvPr>
            <p:ph type="ftr" sz="quarter" idx="11"/>
          </p:nvPr>
        </p:nvSpPr>
        <p:spPr/>
        <p:txBody>
          <a:bodyPr/>
          <a:p>
            <a:endParaRPr lang="es-CO"/>
          </a:p>
        </p:txBody>
      </p:sp>
      <p:sp>
        <p:nvSpPr>
          <p:cNvPr id="1048728" name="Marcador de número de diapositiva 8"/>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type="titleOnly">
  <p:cSld name="Solo el título">
    <p:spTree>
      <p:nvGrpSpPr>
        <p:cNvPr id="76" name=""/>
        <p:cNvGrpSpPr/>
        <p:nvPr/>
      </p:nvGrpSpPr>
      <p:grpSpPr>
        <a:xfrm>
          <a:off x="0" y="0"/>
          <a:ext cx="0" cy="0"/>
          <a:chOff x="0" y="0"/>
          <a:chExt cx="0" cy="0"/>
        </a:xfrm>
      </p:grpSpPr>
      <p:sp>
        <p:nvSpPr>
          <p:cNvPr id="1048690" name="Título 1"/>
          <p:cNvSpPr>
            <a:spLocks noGrp="1"/>
          </p:cNvSpPr>
          <p:nvPr>
            <p:ph type="title"/>
          </p:nvPr>
        </p:nvSpPr>
        <p:spPr/>
        <p:txBody>
          <a:bodyPr/>
          <a:p>
            <a:r>
              <a:rPr lang="es-ES"/>
              <a:t>Haga clic para modificar el estilo de título del patrón</a:t>
            </a:r>
            <a:endParaRPr lang="es-CO"/>
          </a:p>
        </p:txBody>
      </p:sp>
      <p:sp>
        <p:nvSpPr>
          <p:cNvPr id="1048691" name="Marcador de fecha 2"/>
          <p:cNvSpPr>
            <a:spLocks noGrp="1"/>
          </p:cNvSpPr>
          <p:nvPr>
            <p:ph type="dt" sz="half" idx="10"/>
          </p:nvPr>
        </p:nvSpPr>
        <p:spPr/>
        <p:txBody>
          <a:bodyPr/>
          <a:p>
            <a:fld id="{BD5A246A-C83D-4844-B20E-9130EBE90C90}" type="datetimeFigureOut">
              <a:rPr lang="es-CO" smtClean="0"/>
              <a:t>1/09/2026</a:t>
            </a:fld>
            <a:endParaRPr lang="es-CO"/>
          </a:p>
        </p:txBody>
      </p:sp>
      <p:sp>
        <p:nvSpPr>
          <p:cNvPr id="1048692" name="Marcador de pie de página 3"/>
          <p:cNvSpPr>
            <a:spLocks noGrp="1"/>
          </p:cNvSpPr>
          <p:nvPr>
            <p:ph type="ftr" sz="quarter" idx="11"/>
          </p:nvPr>
        </p:nvSpPr>
        <p:spPr/>
        <p:txBody>
          <a:bodyPr/>
          <a:p>
            <a:endParaRPr lang="es-CO"/>
          </a:p>
        </p:txBody>
      </p:sp>
      <p:sp>
        <p:nvSpPr>
          <p:cNvPr id="1048693" name="Marcador de número de diapositiva 4"/>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type="blank">
  <p:cSld name="En blanco">
    <p:spTree>
      <p:nvGrpSpPr>
        <p:cNvPr id="83" name=""/>
        <p:cNvGrpSpPr/>
        <p:nvPr/>
      </p:nvGrpSpPr>
      <p:grpSpPr>
        <a:xfrm>
          <a:off x="0" y="0"/>
          <a:ext cx="0" cy="0"/>
          <a:chOff x="0" y="0"/>
          <a:chExt cx="0" cy="0"/>
        </a:xfrm>
      </p:grpSpPr>
      <p:sp>
        <p:nvSpPr>
          <p:cNvPr id="1048729" name="Marcador de fecha 1"/>
          <p:cNvSpPr>
            <a:spLocks noGrp="1"/>
          </p:cNvSpPr>
          <p:nvPr>
            <p:ph type="dt" sz="half" idx="10"/>
          </p:nvPr>
        </p:nvSpPr>
        <p:spPr/>
        <p:txBody>
          <a:bodyPr/>
          <a:p>
            <a:fld id="{BD5A246A-C83D-4844-B20E-9130EBE90C90}" type="datetimeFigureOut">
              <a:rPr lang="es-CO" smtClean="0"/>
              <a:t>1/09/2026</a:t>
            </a:fld>
            <a:endParaRPr lang="es-CO"/>
          </a:p>
        </p:txBody>
      </p:sp>
      <p:sp>
        <p:nvSpPr>
          <p:cNvPr id="1048730" name="Marcador de pie de página 2"/>
          <p:cNvSpPr>
            <a:spLocks noGrp="1"/>
          </p:cNvSpPr>
          <p:nvPr>
            <p:ph type="ftr" sz="quarter" idx="11"/>
          </p:nvPr>
        </p:nvSpPr>
        <p:spPr/>
        <p:txBody>
          <a:bodyPr/>
          <a:p>
            <a:endParaRPr lang="es-CO"/>
          </a:p>
        </p:txBody>
      </p:sp>
      <p:sp>
        <p:nvSpPr>
          <p:cNvPr id="1048731" name="Marcador de número de diapositiva 3"/>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type="objTx">
  <p:cSld name="Contenido con título">
    <p:spTree>
      <p:nvGrpSpPr>
        <p:cNvPr id="84" name=""/>
        <p:cNvGrpSpPr/>
        <p:nvPr/>
      </p:nvGrpSpPr>
      <p:grpSpPr>
        <a:xfrm>
          <a:off x="0" y="0"/>
          <a:ext cx="0" cy="0"/>
          <a:chOff x="0" y="0"/>
          <a:chExt cx="0" cy="0"/>
        </a:xfrm>
      </p:grpSpPr>
      <p:sp>
        <p:nvSpPr>
          <p:cNvPr id="104873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104873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734" name="Marcador de texto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s-ES"/>
              <a:t>Haga clic para modificar los estilos de texto del patrón</a:t>
            </a:r>
          </a:p>
        </p:txBody>
      </p:sp>
      <p:sp>
        <p:nvSpPr>
          <p:cNvPr id="1048735" name="Marcador de fecha 4"/>
          <p:cNvSpPr>
            <a:spLocks noGrp="1"/>
          </p:cNvSpPr>
          <p:nvPr>
            <p:ph type="dt" sz="half" idx="10"/>
          </p:nvPr>
        </p:nvSpPr>
        <p:spPr/>
        <p:txBody>
          <a:bodyPr/>
          <a:p>
            <a:fld id="{BD5A246A-C83D-4844-B20E-9130EBE90C90}" type="datetimeFigureOut">
              <a:rPr lang="es-CO" smtClean="0"/>
              <a:t>1/09/2026</a:t>
            </a:fld>
            <a:endParaRPr lang="es-CO"/>
          </a:p>
        </p:txBody>
      </p:sp>
      <p:sp>
        <p:nvSpPr>
          <p:cNvPr id="1048736" name="Marcador de pie de página 5"/>
          <p:cNvSpPr>
            <a:spLocks noGrp="1"/>
          </p:cNvSpPr>
          <p:nvPr>
            <p:ph type="ftr" sz="quarter" idx="11"/>
          </p:nvPr>
        </p:nvSpPr>
        <p:spPr/>
        <p:txBody>
          <a:bodyPr/>
          <a:p>
            <a:endParaRPr lang="es-CO"/>
          </a:p>
        </p:txBody>
      </p:sp>
      <p:sp>
        <p:nvSpPr>
          <p:cNvPr id="1048737" name="Marcador de número de diapositiva 6"/>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type="picTx">
  <p:cSld name="Imagen con título">
    <p:spTree>
      <p:nvGrpSpPr>
        <p:cNvPr id="78" name=""/>
        <p:cNvGrpSpPr/>
        <p:nvPr/>
      </p:nvGrpSpPr>
      <p:grpSpPr>
        <a:xfrm>
          <a:off x="0" y="0"/>
          <a:ext cx="0" cy="0"/>
          <a:chOff x="0" y="0"/>
          <a:chExt cx="0" cy="0"/>
        </a:xfrm>
      </p:grpSpPr>
      <p:sp>
        <p:nvSpPr>
          <p:cNvPr id="1048699"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CO"/>
          </a:p>
        </p:txBody>
      </p:sp>
      <p:sp>
        <p:nvSpPr>
          <p:cNvPr id="1048700" name="Marcador de posición de imagen 2"/>
          <p:cNvSpPr>
            <a:spLocks noGrp="1"/>
          </p:cNvSpPr>
          <p:nvPr>
            <p:ph type="pic" idx="1"/>
          </p:nvPr>
        </p:nvSpPr>
        <p:spPr>
          <a:xfrm>
            <a:off x="5183188" y="987425"/>
            <a:ext cx="6172200" cy="4873625"/>
          </a:xfrm>
        </p:spPr>
        <p:txBody>
          <a:bodyPr/>
          <a:lstStyle>
            <a:lvl1pPr indent="0" marL="0">
              <a:buNone/>
              <a:defRPr sz="3200"/>
            </a:lvl1pPr>
            <a:lvl2pPr indent="0" marL="457200">
              <a:buNone/>
              <a:defRPr sz="2800"/>
            </a:lvl2pPr>
            <a:lvl3pPr indent="0" marL="914400">
              <a:buNone/>
              <a:defRPr sz="2400"/>
            </a:lvl3pPr>
            <a:lvl4pPr indent="0" marL="1371600">
              <a:buNone/>
              <a:defRPr sz="2000"/>
            </a:lvl4pPr>
            <a:lvl5pPr indent="0" marL="1828800">
              <a:buNone/>
              <a:defRPr sz="2000"/>
            </a:lvl5pPr>
            <a:lvl6pPr indent="0" marL="2286000">
              <a:buNone/>
              <a:defRPr sz="2000"/>
            </a:lvl6pPr>
            <a:lvl7pPr indent="0" marL="2743200">
              <a:buNone/>
              <a:defRPr sz="2000"/>
            </a:lvl7pPr>
            <a:lvl8pPr indent="0" marL="3200400">
              <a:buNone/>
              <a:defRPr sz="2000"/>
            </a:lvl8pPr>
            <a:lvl9pPr indent="0" marL="3657600">
              <a:buNone/>
              <a:defRPr sz="2000"/>
            </a:lvl9pPr>
          </a:lstStyle>
          <a:p>
            <a:endParaRPr lang="es-CO"/>
          </a:p>
        </p:txBody>
      </p:sp>
      <p:sp>
        <p:nvSpPr>
          <p:cNvPr id="1048701" name="Marcador de texto 3"/>
          <p:cNvSpPr>
            <a:spLocks noGrp="1"/>
          </p:cNvSpPr>
          <p:nvPr>
            <p:ph type="body" sz="half" idx="2"/>
          </p:nvPr>
        </p:nvSpPr>
        <p:spPr>
          <a:xfrm>
            <a:off x="839788" y="2057400"/>
            <a:ext cx="3932237" cy="3811588"/>
          </a:xfrm>
        </p:spPr>
        <p:txBody>
          <a:bodyPr/>
          <a:lstStyle>
            <a:lvl1pPr indent="0" marL="0">
              <a:buNone/>
              <a:defRPr sz="1600"/>
            </a:lvl1pPr>
            <a:lvl2pPr indent="0" marL="457200">
              <a:buNone/>
              <a:defRPr sz="1400"/>
            </a:lvl2pPr>
            <a:lvl3pPr indent="0" marL="914400">
              <a:buNone/>
              <a:defRPr sz="1200"/>
            </a:lvl3pPr>
            <a:lvl4pPr indent="0" marL="1371600">
              <a:buNone/>
              <a:defRPr sz="1000"/>
            </a:lvl4pPr>
            <a:lvl5pPr indent="0" marL="1828800">
              <a:buNone/>
              <a:defRPr sz="1000"/>
            </a:lvl5pPr>
            <a:lvl6pPr indent="0" marL="2286000">
              <a:buNone/>
              <a:defRPr sz="1000"/>
            </a:lvl6pPr>
            <a:lvl7pPr indent="0" marL="2743200">
              <a:buNone/>
              <a:defRPr sz="1000"/>
            </a:lvl7pPr>
            <a:lvl8pPr indent="0" marL="3200400">
              <a:buNone/>
              <a:defRPr sz="1000"/>
            </a:lvl8pPr>
            <a:lvl9pPr indent="0" marL="3657600">
              <a:buNone/>
              <a:defRPr sz="1000"/>
            </a:lvl9pPr>
          </a:lstStyle>
          <a:p>
            <a:pPr lvl="0"/>
            <a:r>
              <a:rPr lang="es-ES"/>
              <a:t>Haga clic para modificar los estilos de texto del patrón</a:t>
            </a:r>
          </a:p>
        </p:txBody>
      </p:sp>
      <p:sp>
        <p:nvSpPr>
          <p:cNvPr id="1048702" name="Marcador de fecha 4"/>
          <p:cNvSpPr>
            <a:spLocks noGrp="1"/>
          </p:cNvSpPr>
          <p:nvPr>
            <p:ph type="dt" sz="half" idx="10"/>
          </p:nvPr>
        </p:nvSpPr>
        <p:spPr/>
        <p:txBody>
          <a:bodyPr/>
          <a:p>
            <a:fld id="{BD5A246A-C83D-4844-B20E-9130EBE90C90}" type="datetimeFigureOut">
              <a:rPr lang="es-CO" smtClean="0"/>
              <a:t>1/09/2026</a:t>
            </a:fld>
            <a:endParaRPr lang="es-CO"/>
          </a:p>
        </p:txBody>
      </p:sp>
      <p:sp>
        <p:nvSpPr>
          <p:cNvPr id="1048703" name="Marcador de pie de página 5"/>
          <p:cNvSpPr>
            <a:spLocks noGrp="1"/>
          </p:cNvSpPr>
          <p:nvPr>
            <p:ph type="ftr" sz="quarter" idx="11"/>
          </p:nvPr>
        </p:nvSpPr>
        <p:spPr/>
        <p:txBody>
          <a:bodyPr/>
          <a:p>
            <a:endParaRPr lang="es-CO"/>
          </a:p>
        </p:txBody>
      </p:sp>
      <p:sp>
        <p:nvSpPr>
          <p:cNvPr id="1048704" name="Marcador de número de diapositiva 6"/>
          <p:cNvSpPr>
            <a:spLocks noGrp="1"/>
          </p:cNvSpPr>
          <p:nvPr>
            <p:ph type="sldNum" sz="quarter" idx="12"/>
          </p:nvPr>
        </p:nvSpPr>
        <p:spPr/>
        <p:txBody>
          <a:bodyPr/>
          <a:p>
            <a:fld id="{C5E329C2-F234-4379-BB14-811AC1F38D0B}" type="slidenum">
              <a:rPr lang="es-CO" smtClean="0"/>
              <a:t>‹Nº›</a:t>
            </a:fld>
            <a:endParaRPr lang="es-CO"/>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2" name=""/>
        <p:cNvGrpSpPr/>
        <p:nvPr/>
      </p:nvGrpSpPr>
      <p:grpSpPr>
        <a:xfrm>
          <a:off x="0" y="0"/>
          <a:ext cx="0" cy="0"/>
          <a:chOff x="0" y="0"/>
          <a:chExt cx="0" cy="0"/>
        </a:xfrm>
      </p:grpSpPr>
      <p:sp>
        <p:nvSpPr>
          <p:cNvPr id="1048576" name="Marcador de título 1"/>
          <p:cNvSpPr>
            <a:spLocks noGrp="1"/>
          </p:cNvSpPr>
          <p:nvPr>
            <p:ph type="title"/>
          </p:nvPr>
        </p:nvSpPr>
        <p:spPr>
          <a:xfrm>
            <a:off x="838200" y="365125"/>
            <a:ext cx="10515600" cy="1325563"/>
          </a:xfrm>
          <a:prstGeom prst="rect"/>
        </p:spPr>
        <p:txBody>
          <a:bodyPr anchor="ctr" bIns="45720" lIns="91440" rIns="91440" rtlCol="0" tIns="45720" vert="horz">
            <a:normAutofit/>
          </a:bodyPr>
          <a:p>
            <a:r>
              <a:rPr lang="es-ES"/>
              <a:t>Haga clic para modificar el estilo de título del patrón</a:t>
            </a:r>
            <a:endParaRPr lang="es-CO"/>
          </a:p>
        </p:txBody>
      </p:sp>
      <p:sp>
        <p:nvSpPr>
          <p:cNvPr id="1048577" name="Marcador de texto 2"/>
          <p:cNvSpPr>
            <a:spLocks noGrp="1"/>
          </p:cNvSpPr>
          <p:nvPr>
            <p:ph type="body" idx="1"/>
          </p:nvPr>
        </p:nvSpPr>
        <p:spPr>
          <a:xfrm>
            <a:off x="838200" y="1825625"/>
            <a:ext cx="10515600" cy="4351338"/>
          </a:xfrm>
          <a:prstGeom prst="rect"/>
        </p:spPr>
        <p:txBody>
          <a:bodyPr bIns="45720" lIns="91440" rIns="91440" rtlCol="0" tIns="45720" vert="horz">
            <a:normAutofit/>
          </a:bodyPr>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1048578" name="Marcador de fecha 3"/>
          <p:cNvSpPr>
            <a:spLocks noGrp="1"/>
          </p:cNvSpPr>
          <p:nvPr>
            <p:ph type="dt" sz="half" idx="2"/>
          </p:nvPr>
        </p:nvSpPr>
        <p:spPr>
          <a:xfrm>
            <a:off x="838200" y="6356350"/>
            <a:ext cx="2743200" cy="365125"/>
          </a:xfrm>
          <a:prstGeom prst="rect"/>
        </p:spPr>
        <p:txBody>
          <a:bodyPr anchor="ctr" bIns="45720" lIns="91440" rIns="91440" rtlCol="0" tIns="45720" vert="horz"/>
          <a:lstStyle>
            <a:lvl1pPr algn="l">
              <a:defRPr sz="1200">
                <a:solidFill>
                  <a:schemeClr val="tx1">
                    <a:tint val="75000"/>
                  </a:schemeClr>
                </a:solidFill>
              </a:defRPr>
            </a:lvl1pPr>
          </a:lstStyle>
          <a:p>
            <a:fld id="{BD5A246A-C83D-4844-B20E-9130EBE90C90}" type="datetimeFigureOut">
              <a:rPr lang="es-CO" smtClean="0"/>
              <a:t>1/09/2026</a:t>
            </a:fld>
            <a:endParaRPr lang="es-CO"/>
          </a:p>
        </p:txBody>
      </p:sp>
      <p:sp>
        <p:nvSpPr>
          <p:cNvPr id="1048579" name="Marcador de pie de página 4"/>
          <p:cNvSpPr>
            <a:spLocks noGrp="1"/>
          </p:cNvSpPr>
          <p:nvPr>
            <p:ph type="ftr" sz="quarter" idx="3"/>
          </p:nvPr>
        </p:nvSpPr>
        <p:spPr>
          <a:xfrm>
            <a:off x="4038600" y="6356350"/>
            <a:ext cx="4114800" cy="365125"/>
          </a:xfrm>
          <a:prstGeom prst="rect"/>
        </p:spPr>
        <p:txBody>
          <a:bodyPr anchor="ctr" bIns="45720" lIns="91440" rIns="91440" rtlCol="0" tIns="45720" vert="horz"/>
          <a:lstStyle>
            <a:lvl1pPr algn="ctr">
              <a:defRPr sz="1200">
                <a:solidFill>
                  <a:schemeClr val="tx1">
                    <a:tint val="75000"/>
                  </a:schemeClr>
                </a:solidFill>
              </a:defRPr>
            </a:lvl1pPr>
          </a:lstStyle>
          <a:p>
            <a:endParaRPr lang="es-CO"/>
          </a:p>
        </p:txBody>
      </p:sp>
      <p:sp>
        <p:nvSpPr>
          <p:cNvPr id="1048580" name="Marcador de número de diapositiva 5"/>
          <p:cNvSpPr>
            <a:spLocks noGrp="1"/>
          </p:cNvSpPr>
          <p:nvPr>
            <p:ph type="sldNum" sz="quarter" idx="4"/>
          </p:nvPr>
        </p:nvSpPr>
        <p:spPr>
          <a:xfrm>
            <a:off x="8610600" y="6356350"/>
            <a:ext cx="2743200" cy="365125"/>
          </a:xfrm>
          <a:prstGeom prst="rect"/>
        </p:spPr>
        <p:txBody>
          <a:bodyPr anchor="ctr" bIns="45720" lIns="91440" rIns="91440" rtlCol="0" tIns="45720" vert="horz"/>
          <a:lstStyle>
            <a:lvl1pPr algn="r">
              <a:defRPr sz="1200">
                <a:solidFill>
                  <a:schemeClr val="tx1">
                    <a:tint val="75000"/>
                  </a:schemeClr>
                </a:solidFill>
              </a:defRPr>
            </a:lvl1pPr>
          </a:lstStyle>
          <a:p>
            <a:fld id="{C5E329C2-F234-4379-BB14-811AC1F38D0B}" type="slidenum">
              <a:rPr lang="es-CO" smtClean="0"/>
              <a:t>‹Nº›</a:t>
            </a:fld>
            <a:endParaRPr lang="es-CO"/>
          </a:p>
        </p:txBody>
      </p:sp>
    </p:spTree>
  </p:cSld>
  <p:clrMap accent1="accent1" accent2="accent2" accent3="accent3" accent4="accent4" accent5="accent5" accent6="accent6" bg1="lt1" bg2="lt2" tx1="dk1" tx2="dk2"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eaLnBrk="1" hangingPunct="1" latinLnBrk="0" rtl="0">
        <a:lnSpc>
          <a:spcPct val="90000"/>
        </a:lnSpc>
        <a:spcBef>
          <a:spcPct val="0"/>
        </a:spcBef>
        <a:buNone/>
        <a:defRPr sz="4400" kern="1200">
          <a:solidFill>
            <a:schemeClr val="tx1"/>
          </a:solidFill>
          <a:latin typeface="+mj-lt"/>
          <a:ea typeface="+mj-ea"/>
          <a:cs typeface="+mj-cs"/>
        </a:defRPr>
      </a:lvl1pPr>
    </p:titleStyle>
    <p:bodyStyle>
      <a:lvl1pPr algn="l" defTabSz="914400" eaLnBrk="1" hangingPunct="1" indent="-228600" latinLnBrk="0" marL="228600" rtl="0">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algn="l" defTabSz="914400" eaLnBrk="1" hangingPunct="1" indent="-228600" latinLnBrk="0" marL="685800" rtl="0">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algn="l" defTabSz="914400" eaLnBrk="1" hangingPunct="1" indent="-228600" latinLnBrk="0" marL="1143000" rtl="0">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algn="l" defTabSz="914400" eaLnBrk="1" hangingPunct="1" indent="-228600" latinLnBrk="0" marL="1600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algn="l" defTabSz="914400" eaLnBrk="1" hangingPunct="1" indent="-228600" latinLnBrk="0" marL="20574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algn="l" defTabSz="914400" eaLnBrk="1" hangingPunct="1" indent="-228600" latinLnBrk="0" marL="25146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algn="l" defTabSz="914400" eaLnBrk="1" hangingPunct="1" indent="-228600" latinLnBrk="0" marL="29718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algn="l" defTabSz="914400" eaLnBrk="1" hangingPunct="1" indent="-228600" latinLnBrk="0" marL="34290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algn="l" defTabSz="914400" eaLnBrk="1" hangingPunct="1" indent="-228600" latinLnBrk="0" marL="3886200" rtl="0">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algn="l" defTabSz="914400" eaLnBrk="1" hangingPunct="1" latinLnBrk="0" marL="0" rtl="0">
        <a:defRPr sz="1800" kern="1200">
          <a:solidFill>
            <a:schemeClr val="tx1"/>
          </a:solidFill>
          <a:latin typeface="+mn-lt"/>
          <a:ea typeface="+mn-ea"/>
          <a:cs typeface="+mn-cs"/>
        </a:defRPr>
      </a:lvl1pPr>
      <a:lvl2pPr algn="l" defTabSz="914400" eaLnBrk="1" hangingPunct="1" latinLnBrk="0" marL="457200" rtl="0">
        <a:defRPr sz="1800" kern="1200">
          <a:solidFill>
            <a:schemeClr val="tx1"/>
          </a:solidFill>
          <a:latin typeface="+mn-lt"/>
          <a:ea typeface="+mn-ea"/>
          <a:cs typeface="+mn-cs"/>
        </a:defRPr>
      </a:lvl2pPr>
      <a:lvl3pPr algn="l" defTabSz="914400" eaLnBrk="1" hangingPunct="1" latinLnBrk="0" marL="914400" rtl="0">
        <a:defRPr sz="1800" kern="1200">
          <a:solidFill>
            <a:schemeClr val="tx1"/>
          </a:solidFill>
          <a:latin typeface="+mn-lt"/>
          <a:ea typeface="+mn-ea"/>
          <a:cs typeface="+mn-cs"/>
        </a:defRPr>
      </a:lvl3pPr>
      <a:lvl4pPr algn="l" defTabSz="914400" eaLnBrk="1" hangingPunct="1" latinLnBrk="0" marL="1371600" rtl="0">
        <a:defRPr sz="1800" kern="1200">
          <a:solidFill>
            <a:schemeClr val="tx1"/>
          </a:solidFill>
          <a:latin typeface="+mn-lt"/>
          <a:ea typeface="+mn-ea"/>
          <a:cs typeface="+mn-cs"/>
        </a:defRPr>
      </a:lvl4pPr>
      <a:lvl5pPr algn="l" defTabSz="914400" eaLnBrk="1" hangingPunct="1" latinLnBrk="0" marL="1828800" rtl="0">
        <a:defRPr sz="1800" kern="1200">
          <a:solidFill>
            <a:schemeClr val="tx1"/>
          </a:solidFill>
          <a:latin typeface="+mn-lt"/>
          <a:ea typeface="+mn-ea"/>
          <a:cs typeface="+mn-cs"/>
        </a:defRPr>
      </a:lvl5pPr>
      <a:lvl6pPr algn="l" defTabSz="914400" eaLnBrk="1" hangingPunct="1" latinLnBrk="0" marL="2286000" rtl="0">
        <a:defRPr sz="1800" kern="1200">
          <a:solidFill>
            <a:schemeClr val="tx1"/>
          </a:solidFill>
          <a:latin typeface="+mn-lt"/>
          <a:ea typeface="+mn-ea"/>
          <a:cs typeface="+mn-cs"/>
        </a:defRPr>
      </a:lvl6pPr>
      <a:lvl7pPr algn="l" defTabSz="914400" eaLnBrk="1" hangingPunct="1" latinLnBrk="0" marL="2743200" rtl="0">
        <a:defRPr sz="1800" kern="1200">
          <a:solidFill>
            <a:schemeClr val="tx1"/>
          </a:solidFill>
          <a:latin typeface="+mn-lt"/>
          <a:ea typeface="+mn-ea"/>
          <a:cs typeface="+mn-cs"/>
        </a:defRPr>
      </a:lvl7pPr>
      <a:lvl8pPr algn="l" defTabSz="914400" eaLnBrk="1" hangingPunct="1" latinLnBrk="0" marL="3200400" rtl="0">
        <a:defRPr sz="1800" kern="1200">
          <a:solidFill>
            <a:schemeClr val="tx1"/>
          </a:solidFill>
          <a:latin typeface="+mn-lt"/>
          <a:ea typeface="+mn-ea"/>
          <a:cs typeface="+mn-cs"/>
        </a:defRPr>
      </a:lvl8pPr>
      <a:lvl9pPr algn="l" defTabSz="914400" eaLnBrk="1" hangingPunct="1" latinLnBrk="0" marL="3657600" rtl="0">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png"/><Relationship Id="rId2" Type="http://schemas.openxmlformats.org/officeDocument/2006/relationships/image" Target="../media/image2.png"/><Relationship Id="rId3" Type="http://schemas.openxmlformats.org/officeDocument/2006/relationships/image" Target="../media/image3.png"/><Relationship Id="rId4" Type="http://schemas.openxmlformats.org/officeDocument/2006/relationships/image" Target="../media/image4.png"/><Relationship Id="rId5" Type="http://schemas.openxmlformats.org/officeDocument/2006/relationships/image" Target="../media/image5.png"/><Relationship Id="rId6" Type="http://schemas.openxmlformats.org/officeDocument/2006/relationships/slideLayout" Target="../slideLayouts/slideLayout1.xml"/><Relationship Id="rId7"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8.png"/><Relationship Id="rId2" Type="http://schemas.openxmlformats.org/officeDocument/2006/relationships/image" Target="../media/image10.png"/><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slideLayout" Target="../slideLayouts/slideLayout2.xml"/><Relationship Id="rId6"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slideLayout" Target="../slideLayouts/slideLayout2.xml"/><Relationship Id="rId6"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20.png"/><Relationship Id="rId2" Type="http://schemas.openxmlformats.org/officeDocument/2006/relationships/image" Target="../media/image10.png"/><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slideLayout" Target="../slideLayouts/slideLayout2.xml"/><Relationship Id="rId6"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slideLayout" Target="../slideLayouts/slideLayout2.xml"/><Relationship Id="rId6"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10.png"/><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slideLayout" Target="../slideLayouts/slideLayout2.xml"/><Relationship Id="rId6"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slideLayout" Target="../slideLayouts/slideLayout2.xml"/><Relationship Id="rId6"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5.png"/><Relationship Id="rId3" Type="http://schemas.openxmlformats.org/officeDocument/2006/relationships/slideLayout" Target="../slideLayouts/slideLayout2.xml"/><Relationship Id="rId4"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7.png"/><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slideLayout" Target="../slideLayouts/slideLayout2.xml"/><Relationship Id="rId6"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slideLayout" Target="../slideLayouts/slideLayout2.xml"/><Relationship Id="rId6"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12.png"/><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slideLayout" Target="../slideLayouts/slideLayout2.xml"/><Relationship Id="rId6"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5.png"/><Relationship Id="rId5" Type="http://schemas.openxmlformats.org/officeDocument/2006/relationships/slideLayout" Target="../slideLayouts/slideLayout2.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14.png"/><Relationship Id="rId2" Type="http://schemas.openxmlformats.org/officeDocument/2006/relationships/image" Target="../media/image3.png"/><Relationship Id="rId3" Type="http://schemas.openxmlformats.org/officeDocument/2006/relationships/image" Target="../media/image6.png"/><Relationship Id="rId4" Type="http://schemas.openxmlformats.org/officeDocument/2006/relationships/image" Target="../media/image8.png"/><Relationship Id="rId5" Type="http://schemas.openxmlformats.org/officeDocument/2006/relationships/slideLayout" Target="../slideLayouts/slideLayout2.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15.png"/><Relationship Id="rId2" Type="http://schemas.openxmlformats.org/officeDocument/2006/relationships/image" Target="../media/image10.png"/><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slideLayout" Target="../slideLayouts/slideLayout2.xml"/><Relationship Id="rId6"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0.png"/><Relationship Id="rId3" Type="http://schemas.openxmlformats.org/officeDocument/2006/relationships/image" Target="../media/image16.png"/><Relationship Id="rId4" Type="http://schemas.openxmlformats.org/officeDocument/2006/relationships/image" Target="../media/image5.png"/><Relationship Id="rId5" Type="http://schemas.openxmlformats.org/officeDocument/2006/relationships/slideLayout" Target="../slideLayouts/slideLayout2.xml"/><Relationship Id="rId6"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25" name=""/>
        <p:cNvGrpSpPr/>
        <p:nvPr/>
      </p:nvGrpSpPr>
      <p:grpSpPr>
        <a:xfrm>
          <a:off x="0" y="0"/>
          <a:ext cx="0" cy="0"/>
          <a:chOff x="0" y="0"/>
          <a:chExt cx="0" cy="0"/>
        </a:xfrm>
      </p:grpSpPr>
      <p:sp useBgFill="1">
        <p:nvSpPr>
          <p:cNvPr id="1048586" name="Rectangle 8"/>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pic>
        <p:nvPicPr>
          <p:cNvPr id="2097152" name="Imagen 5"/>
          <p:cNvPicPr>
            <a:picLocks noChangeAspect="1"/>
          </p:cNvPicPr>
          <p:nvPr/>
        </p:nvPicPr>
        <p:blipFill>
          <a:blip xmlns:r="http://schemas.openxmlformats.org/officeDocument/2006/relationships" r:embed="rId1"/>
          <a:stretch>
            <a:fillRect/>
          </a:stretch>
        </p:blipFill>
        <p:spPr>
          <a:xfrm>
            <a:off x="3306217" y="6185210"/>
            <a:ext cx="1722984" cy="457668"/>
          </a:xfrm>
          <a:prstGeom prst="rect"/>
        </p:spPr>
      </p:pic>
      <p:sp>
        <p:nvSpPr>
          <p:cNvPr id="1048587" name="Rectángulo 12"/>
          <p:cNvSpPr/>
          <p:nvPr/>
        </p:nvSpPr>
        <p:spPr>
          <a:xfrm>
            <a:off x="580018" y="1392885"/>
            <a:ext cx="6305550" cy="923330"/>
          </a:xfrm>
          <a:prstGeom prst="rect"/>
        </p:spPr>
        <p:txBody>
          <a:bodyPr wrap="square">
            <a:spAutoFit/>
          </a:bodyPr>
          <a:p>
            <a:pPr algn="ctr" lvl="0">
              <a:lnSpc>
                <a:spcPct val="90000"/>
              </a:lnSpc>
              <a:spcBef>
                <a:spcPts val="1000"/>
              </a:spcBef>
            </a:pPr>
            <a:endParaRPr dirty="0" sz="6000" lang="es-CO">
              <a:solidFill>
                <a:prstClr val="black"/>
              </a:solidFill>
              <a:latin typeface="Times New Roman" panose="02020603050405020304" pitchFamily="18" charset="0"/>
              <a:cs typeface="Times New Roman" panose="02020603050405020304" pitchFamily="18" charset="0"/>
            </a:endParaRPr>
          </a:p>
        </p:txBody>
      </p:sp>
      <p:sp>
        <p:nvSpPr>
          <p:cNvPr id="1048588" name="Rectángulo 1"/>
          <p:cNvSpPr/>
          <p:nvPr/>
        </p:nvSpPr>
        <p:spPr>
          <a:xfrm>
            <a:off x="327362" y="1583076"/>
            <a:ext cx="4701839" cy="830997"/>
          </a:xfrm>
          <a:prstGeom prst="rect"/>
        </p:spPr>
        <p:txBody>
          <a:bodyPr wrap="square">
            <a:spAutoFit/>
          </a:bodyPr>
          <a:p>
            <a:endParaRPr dirty="0" sz="4800" lang="es-CO">
              <a:latin typeface="Times New Roman" panose="02020603050405020304" pitchFamily="18" charset="0"/>
              <a:cs typeface="Times New Roman" panose="02020603050405020304" pitchFamily="18" charset="0"/>
            </a:endParaRPr>
          </a:p>
        </p:txBody>
      </p:sp>
      <p:sp>
        <p:nvSpPr>
          <p:cNvPr id="1048589" name="Rectángulo 2"/>
          <p:cNvSpPr/>
          <p:nvPr/>
        </p:nvSpPr>
        <p:spPr>
          <a:xfrm>
            <a:off x="419214" y="2154914"/>
            <a:ext cx="6061898" cy="1015663"/>
          </a:xfrm>
          <a:prstGeom prst="rect"/>
        </p:spPr>
        <p:txBody>
          <a:bodyPr wrap="square">
            <a:spAutoFit/>
          </a:bodyPr>
          <a:p>
            <a:pPr algn="ctr"/>
            <a:endParaRPr dirty="0" sz="6000" lang="es-CO">
              <a:latin typeface="Times New Roman" panose="02020603050405020304" pitchFamily="18" charset="0"/>
              <a:cs typeface="Times New Roman" panose="02020603050405020304" pitchFamily="18" charset="0"/>
            </a:endParaRPr>
          </a:p>
        </p:txBody>
      </p:sp>
      <p:pic>
        <p:nvPicPr>
          <p:cNvPr id="2097153" name="Imagen 9"/>
          <p:cNvPicPr>
            <a:picLocks noChangeAspect="1"/>
          </p:cNvPicPr>
          <p:nvPr/>
        </p:nvPicPr>
        <p:blipFill>
          <a:blip xmlns:r="http://schemas.openxmlformats.org/officeDocument/2006/relationships" r:embed="rId2"/>
          <a:stretch>
            <a:fillRect/>
          </a:stretch>
        </p:blipFill>
        <p:spPr>
          <a:xfrm>
            <a:off x="5318692" y="-45515"/>
            <a:ext cx="6858000" cy="6858000"/>
          </a:xfrm>
          <a:prstGeom prst="rect"/>
        </p:spPr>
      </p:pic>
      <p:pic>
        <p:nvPicPr>
          <p:cNvPr id="2097154" name="Imagen 4"/>
          <p:cNvPicPr>
            <a:picLocks noChangeAspect="1"/>
          </p:cNvPicPr>
          <p:nvPr/>
        </p:nvPicPr>
        <p:blipFill>
          <a:blip xmlns:r="http://schemas.openxmlformats.org/officeDocument/2006/relationships" r:embed="rId3"/>
          <a:stretch>
            <a:fillRect/>
          </a:stretch>
        </p:blipFill>
        <p:spPr>
          <a:xfrm>
            <a:off x="-16199" y="-45515"/>
            <a:ext cx="12192000" cy="6839109"/>
          </a:xfrm>
          <a:prstGeom prst="rect"/>
        </p:spPr>
      </p:pic>
      <p:sp>
        <p:nvSpPr>
          <p:cNvPr id="1048590" name="Rectángulo 7"/>
          <p:cNvSpPr/>
          <p:nvPr/>
        </p:nvSpPr>
        <p:spPr>
          <a:xfrm>
            <a:off x="219443" y="1532767"/>
            <a:ext cx="5876557" cy="2491740"/>
          </a:xfrm>
          <a:prstGeom prst="rect"/>
        </p:spPr>
        <p:txBody>
          <a:bodyPr wrap="square">
            <a:spAutoFit/>
          </a:bodyPr>
          <a:p>
            <a:pPr algn="ctr"/>
            <a:r>
              <a:rPr dirty="0" sz="5400" lang="es-ES">
                <a:solidFill>
                  <a:srgbClr val="002060"/>
                </a:solidFill>
                <a:latin typeface="Times New Roman" panose="02020603050405020304" pitchFamily="18" charset="0"/>
                <a:cs typeface="Times New Roman" panose="02020603050405020304" pitchFamily="18" charset="0"/>
              </a:rPr>
              <a:t>UN CONOCIMIENTO DE DIOS</a:t>
            </a:r>
            <a:endParaRPr dirty="0" sz="5400" lang="es-CO">
              <a:solidFill>
                <a:srgbClr val="002060"/>
              </a:solidFill>
              <a:latin typeface="Times New Roman" panose="02020603050405020304" pitchFamily="18" charset="0"/>
              <a:cs typeface="Times New Roman" panose="02020603050405020304" pitchFamily="18" charset="0"/>
            </a:endParaRPr>
          </a:p>
        </p:txBody>
      </p:sp>
      <p:pic>
        <p:nvPicPr>
          <p:cNvPr id="2097155" name="Imagen 6"/>
          <p:cNvPicPr>
            <a:picLocks noChangeAspect="1"/>
          </p:cNvPicPr>
          <p:nvPr/>
        </p:nvPicPr>
        <p:blipFill>
          <a:blip xmlns:r="http://schemas.openxmlformats.org/officeDocument/2006/relationships" r:embed="rId4"/>
          <a:srcRect l="75086" r="-2" b="-2"/>
          <a:stretch>
            <a:fillRect/>
          </a:stretch>
        </p:blipFill>
        <p:spPr>
          <a:xfrm>
            <a:off x="16199" y="5880067"/>
            <a:ext cx="6836850" cy="1072215"/>
          </a:xfrm>
          <a:custGeom>
            <a:avLst/>
            <a:ahLst/>
            <a:rect l="l" t="t" r="r" b="b"/>
            <a:pathLst>
              <a:path w="6836850" h="2541737">
                <a:moveTo>
                  <a:pt x="0" y="0"/>
                </a:moveTo>
                <a:lnTo>
                  <a:pt x="4460098" y="0"/>
                </a:lnTo>
                <a:lnTo>
                  <a:pt x="4483996" y="31836"/>
                </a:lnTo>
                <a:cubicBezTo>
                  <a:pt x="4644419" y="28495"/>
                  <a:pt x="4627708" y="282495"/>
                  <a:pt x="4788129" y="245732"/>
                </a:cubicBezTo>
                <a:cubicBezTo>
                  <a:pt x="4754709" y="362707"/>
                  <a:pt x="4641076" y="302548"/>
                  <a:pt x="4600971" y="389443"/>
                </a:cubicBezTo>
                <a:cubicBezTo>
                  <a:pt x="4684524" y="462970"/>
                  <a:pt x="4844945" y="409497"/>
                  <a:pt x="4871683" y="563233"/>
                </a:cubicBezTo>
                <a:cubicBezTo>
                  <a:pt x="4838262" y="723655"/>
                  <a:pt x="4945210" y="703602"/>
                  <a:pt x="5032105" y="713629"/>
                </a:cubicBezTo>
                <a:cubicBezTo>
                  <a:pt x="5239317" y="733683"/>
                  <a:pt x="5439843" y="747050"/>
                  <a:pt x="5643713" y="780472"/>
                </a:cubicBezTo>
                <a:cubicBezTo>
                  <a:pt x="5693844" y="790498"/>
                  <a:pt x="5810819" y="767103"/>
                  <a:pt x="5800794" y="870709"/>
                </a:cubicBezTo>
                <a:cubicBezTo>
                  <a:pt x="5790767" y="954261"/>
                  <a:pt x="5700529" y="924184"/>
                  <a:pt x="5643713" y="927525"/>
                </a:cubicBezTo>
                <a:cubicBezTo>
                  <a:pt x="5329553" y="967632"/>
                  <a:pt x="5012052" y="904131"/>
                  <a:pt x="4701235" y="907472"/>
                </a:cubicBezTo>
                <a:cubicBezTo>
                  <a:pt x="4664472" y="907472"/>
                  <a:pt x="4657787" y="1017762"/>
                  <a:pt x="4577576" y="980999"/>
                </a:cubicBezTo>
                <a:cubicBezTo>
                  <a:pt x="4788129" y="1081263"/>
                  <a:pt x="5767372" y="1108001"/>
                  <a:pt x="6094900" y="1161474"/>
                </a:cubicBezTo>
                <a:cubicBezTo>
                  <a:pt x="5754004" y="1542477"/>
                  <a:pt x="5429817" y="1311870"/>
                  <a:pt x="5159105" y="1525765"/>
                </a:cubicBezTo>
                <a:cubicBezTo>
                  <a:pt x="5159105" y="1525765"/>
                  <a:pt x="5212580" y="1525765"/>
                  <a:pt x="5443187" y="1595950"/>
                </a:cubicBezTo>
                <a:cubicBezTo>
                  <a:pt x="5627002" y="1652765"/>
                  <a:pt x="5536765" y="1732976"/>
                  <a:pt x="6001321" y="1886715"/>
                </a:cubicBezTo>
                <a:cubicBezTo>
                  <a:pt x="5824188" y="1936846"/>
                  <a:pt x="5593581" y="1839925"/>
                  <a:pt x="5506685" y="2100610"/>
                </a:cubicBezTo>
                <a:cubicBezTo>
                  <a:pt x="5643713" y="2147401"/>
                  <a:pt x="5807477" y="2103953"/>
                  <a:pt x="5904398" y="2227611"/>
                </a:cubicBezTo>
                <a:cubicBezTo>
                  <a:pt x="5934478" y="2264375"/>
                  <a:pt x="5964557" y="2287770"/>
                  <a:pt x="6001321" y="2307821"/>
                </a:cubicBezTo>
                <a:cubicBezTo>
                  <a:pt x="5984612" y="2314507"/>
                  <a:pt x="5964557" y="2321190"/>
                  <a:pt x="5951188" y="2327874"/>
                </a:cubicBezTo>
                <a:cubicBezTo>
                  <a:pt x="5977925" y="2351271"/>
                  <a:pt x="6663060" y="2478270"/>
                  <a:pt x="6836850" y="2481613"/>
                </a:cubicBezTo>
                <a:cubicBezTo>
                  <a:pt x="6761652" y="2506679"/>
                  <a:pt x="6636845" y="2527828"/>
                  <a:pt x="6553814" y="2540165"/>
                </a:cubicBezTo>
                <a:lnTo>
                  <a:pt x="6542822" y="2541737"/>
                </a:lnTo>
                <a:lnTo>
                  <a:pt x="0" y="2541737"/>
                </a:lnTo>
                <a:close/>
              </a:path>
            </a:pathLst>
          </a:custGeom>
        </p:spPr>
      </p:pic>
      <p:sp>
        <p:nvSpPr>
          <p:cNvPr id="1048591" name="Rectángulo 11"/>
          <p:cNvSpPr/>
          <p:nvPr/>
        </p:nvSpPr>
        <p:spPr>
          <a:xfrm>
            <a:off x="1650240" y="5996667"/>
            <a:ext cx="3014091" cy="769441"/>
          </a:xfrm>
          <a:prstGeom prst="rect"/>
        </p:spPr>
        <p:txBody>
          <a:bodyPr wrap="square">
            <a:spAutoFit/>
          </a:bodyPr>
          <a:p>
            <a:r>
              <a:rPr b="1" dirty="0" sz="4400" lang="es-MX">
                <a:solidFill>
                  <a:schemeClr val="bg1"/>
                </a:solidFill>
                <a:latin typeface="Times New Roman" panose="02020603050405020304" pitchFamily="18" charset="0"/>
                <a:ea typeface="Segoe UI Black" panose="020B0A02040204020203" pitchFamily="34" charset="0"/>
                <a:cs typeface="Times New Roman" panose="02020603050405020304" pitchFamily="18" charset="0"/>
              </a:rPr>
              <a:t>Lección 10</a:t>
            </a:r>
          </a:p>
        </p:txBody>
      </p:sp>
      <p:pic>
        <p:nvPicPr>
          <p:cNvPr id="2097156" name="Imagen 13"/>
          <p:cNvPicPr>
            <a:picLocks noChangeAspect="1"/>
          </p:cNvPicPr>
          <p:nvPr/>
        </p:nvPicPr>
        <p:blipFill>
          <a:blip xmlns:r="http://schemas.openxmlformats.org/officeDocument/2006/relationships" r:embed="rId5"/>
          <a:stretch>
            <a:fillRect/>
          </a:stretch>
        </p:blipFill>
        <p:spPr>
          <a:xfrm>
            <a:off x="14846" y="6084831"/>
            <a:ext cx="1633870" cy="658425"/>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590"/>
                                        </p:tgtEl>
                                        <p:attrNameLst>
                                          <p:attrName>style.visibility</p:attrName>
                                        </p:attrNameLst>
                                      </p:cBhvr>
                                      <p:to>
                                        <p:strVal val="visible"/>
                                      </p:to>
                                    </p:set>
                                    <p:animEffect transition="in" filter="fade">
                                      <p:cBhvr>
                                        <p:cTn dur="1000" id="7"/>
                                        <p:tgtEl>
                                          <p:spTgt spid="1048590"/>
                                        </p:tgtEl>
                                      </p:cBhvr>
                                    </p:animEffect>
                                    <p:anim calcmode="lin" valueType="num">
                                      <p:cBhvr>
                                        <p:cTn dur="1000" fill="hold" id="8"/>
                                        <p:tgtEl>
                                          <p:spTgt spid="1048590"/>
                                        </p:tgtEl>
                                        <p:attrNameLst>
                                          <p:attrName>ppt_x</p:attrName>
                                        </p:attrNameLst>
                                      </p:cBhvr>
                                      <p:tavLst>
                                        <p:tav tm="0">
                                          <p:val>
                                            <p:strVal val="#ppt_x"/>
                                          </p:val>
                                        </p:tav>
                                        <p:tav tm="100000">
                                          <p:val>
                                            <p:strVal val="#ppt_x"/>
                                          </p:val>
                                        </p:tav>
                                      </p:tavLst>
                                    </p:anim>
                                    <p:anim calcmode="lin" valueType="num">
                                      <p:cBhvr>
                                        <p:cTn dur="1000" fill="hold" id="9"/>
                                        <p:tgtEl>
                                          <p:spTgt spid="104859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59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58" name=""/>
        <p:cNvGrpSpPr/>
        <p:nvPr/>
      </p:nvGrpSpPr>
      <p:grpSpPr>
        <a:xfrm>
          <a:off x="0" y="0"/>
          <a:ext cx="0" cy="0"/>
          <a:chOff x="0" y="0"/>
          <a:chExt cx="0" cy="0"/>
        </a:xfrm>
      </p:grpSpPr>
      <p:pic>
        <p:nvPicPr>
          <p:cNvPr id="2097187" name="Imagen 5"/>
          <p:cNvPicPr>
            <a:picLocks noChangeAspect="1"/>
          </p:cNvPicPr>
          <p:nvPr/>
        </p:nvPicPr>
        <p:blipFill>
          <a:blip xmlns:r="http://schemas.openxmlformats.org/officeDocument/2006/relationships" r:embed="rId1"/>
          <a:stretch>
            <a:fillRect/>
          </a:stretch>
        </p:blipFill>
        <p:spPr>
          <a:xfrm>
            <a:off x="0" y="0"/>
            <a:ext cx="6781800" cy="6857999"/>
          </a:xfrm>
          <a:prstGeom prst="rect"/>
        </p:spPr>
      </p:pic>
      <p:pic>
        <p:nvPicPr>
          <p:cNvPr id="2097188" name="Imagen 9"/>
          <p:cNvPicPr>
            <a:picLocks noChangeAspect="1"/>
          </p:cNvPicPr>
          <p:nvPr/>
        </p:nvPicPr>
        <p:blipFill>
          <a:blip xmlns:r="http://schemas.openxmlformats.org/officeDocument/2006/relationships" r:embed="rId2"/>
          <a:stretch>
            <a:fillRect/>
          </a:stretch>
        </p:blipFill>
        <p:spPr>
          <a:xfrm>
            <a:off x="0" y="1"/>
            <a:ext cx="12192000" cy="6922440"/>
          </a:xfrm>
          <a:prstGeom prst="rect"/>
        </p:spPr>
      </p:pic>
      <p:sp>
        <p:nvSpPr>
          <p:cNvPr id="1048654" name="Rectángulo 10"/>
          <p:cNvSpPr/>
          <p:nvPr/>
        </p:nvSpPr>
        <p:spPr>
          <a:xfrm>
            <a:off x="5601590" y="120607"/>
            <a:ext cx="6439577" cy="5958840"/>
          </a:xfrm>
          <a:prstGeom prst="rect"/>
        </p:spPr>
        <p:txBody>
          <a:bodyPr wrap="square">
            <a:spAutoFit/>
          </a:bodyPr>
          <a:p>
            <a:r>
              <a:rPr b="1" dirty="0" sz="2800" lang="es-CO">
                <a:solidFill>
                  <a:srgbClr val="002060"/>
                </a:solidFill>
                <a:latin typeface="Times New Roman" panose="02020603050405020304" pitchFamily="18" charset="0"/>
                <a:cs typeface="Times New Roman" panose="02020603050405020304" pitchFamily="18" charset="0"/>
              </a:rPr>
              <a:t>A.</a:t>
            </a:r>
            <a:r>
              <a:rPr b="1" dirty="0" sz="2800" lang="es-ES">
                <a:solidFill>
                  <a:srgbClr val="002060"/>
                </a:solidFill>
                <a:latin typeface="Times New Roman" panose="02020603050405020304" pitchFamily="18" charset="0"/>
                <a:cs typeface="Times New Roman" panose="02020603050405020304" pitchFamily="18" charset="0"/>
              </a:rPr>
              <a:t> ¿En dónde ha colocado Cristo las revelaciones más claras del plan de Dios para la salvación de los hombres?</a:t>
            </a:r>
          </a:p>
          <a:p>
            <a:r>
              <a:rPr b="1" dirty="0" sz="2800" lang="es-ES">
                <a:solidFill>
                  <a:srgbClr val="002060"/>
                </a:solidFill>
                <a:latin typeface="Times New Roman" panose="02020603050405020304" pitchFamily="18" charset="0"/>
                <a:cs typeface="Times New Roman" panose="02020603050405020304" pitchFamily="18" charset="0"/>
              </a:rPr>
              <a:t>Juan 5:39; Isaías 34:16</a:t>
            </a:r>
          </a:p>
          <a:p>
            <a:r>
              <a:rPr dirty="0" sz="2800" lang="es-ES">
                <a:solidFill>
                  <a:srgbClr val="002060"/>
                </a:solidFill>
                <a:latin typeface="Times New Roman" panose="02020603050405020304" pitchFamily="18" charset="0"/>
                <a:cs typeface="Times New Roman" panose="02020603050405020304" pitchFamily="18" charset="0"/>
              </a:rPr>
              <a:t>En </a:t>
            </a:r>
            <a:r>
              <a:rPr b="1" dirty="0" sz="2800" lang="es-ES">
                <a:solidFill>
                  <a:srgbClr val="002060"/>
                </a:solidFill>
                <a:latin typeface="Times New Roman" panose="02020603050405020304" pitchFamily="18" charset="0"/>
                <a:cs typeface="Times New Roman" panose="02020603050405020304" pitchFamily="18" charset="0"/>
              </a:rPr>
              <a:t>la Palabra de Dios</a:t>
            </a:r>
            <a:r>
              <a:rPr dirty="0" sz="2800" lang="es-ES">
                <a:solidFill>
                  <a:srgbClr val="002060"/>
                </a:solidFill>
                <a:latin typeface="Times New Roman" panose="02020603050405020304" pitchFamily="18" charset="0"/>
                <a:cs typeface="Times New Roman" panose="02020603050405020304" pitchFamily="18" charset="0"/>
              </a:rPr>
              <a:t>, las Sagradas Escrituras. Allí encontramos claramente revelados el carácter de Dios, su trato con la humanidad y el plan de redención.</a:t>
            </a:r>
          </a:p>
          <a:p>
            <a:r>
              <a:rPr dirty="0" sz="2800" lang="es-ES">
                <a:solidFill>
                  <a:srgbClr val="002060"/>
                </a:solidFill>
                <a:latin typeface="Times New Roman" panose="02020603050405020304" pitchFamily="18" charset="0"/>
                <a:cs typeface="Times New Roman" panose="02020603050405020304" pitchFamily="18" charset="0"/>
              </a:rPr>
              <a:t>Dios también habla mediante su Palabra y que en ella encontramos una revelación clara de su carácter, de su trato con los seres humanos y de la gran obra de la redención.</a:t>
            </a:r>
          </a:p>
        </p:txBody>
      </p:sp>
      <p:pic>
        <p:nvPicPr>
          <p:cNvPr id="2097189" name="Imagen 3"/>
          <p:cNvPicPr>
            <a:picLocks noChangeAspect="1"/>
          </p:cNvPicPr>
          <p:nvPr/>
        </p:nvPicPr>
        <p:blipFill rotWithShape="1">
          <a:blip xmlns:r="http://schemas.openxmlformats.org/officeDocument/2006/relationships" r:embed="rId3"/>
          <a:srcRect l="15674"/>
          <a:stretch>
            <a:fillRect/>
          </a:stretch>
        </p:blipFill>
        <p:spPr>
          <a:xfrm rot="10800000" flipV="1">
            <a:off x="4257040" y="6154952"/>
            <a:ext cx="7934960" cy="767488"/>
          </a:xfrm>
          <a:prstGeom prst="rect"/>
        </p:spPr>
      </p:pic>
      <p:sp>
        <p:nvSpPr>
          <p:cNvPr id="1048655" name="Rectángulo 4"/>
          <p:cNvSpPr/>
          <p:nvPr/>
        </p:nvSpPr>
        <p:spPr>
          <a:xfrm>
            <a:off x="7002482" y="6478273"/>
            <a:ext cx="3762351" cy="341632"/>
          </a:xfrm>
          <a:prstGeom prst="rect"/>
        </p:spPr>
        <p:txBody>
          <a:bodyPr wrap="square">
            <a:spAutoFit/>
          </a:bodyPr>
          <a:p>
            <a:pPr algn="ctr" lvl="0">
              <a:lnSpc>
                <a:spcPct val="90000"/>
              </a:lnSpc>
              <a:spcBef>
                <a:spcPts val="1000"/>
              </a:spcBef>
            </a:pPr>
            <a:r>
              <a:rPr dirty="0" lang="es-ES">
                <a:solidFill>
                  <a:schemeClr val="bg1"/>
                </a:solidFill>
                <a:latin typeface="Times New Roman" panose="02020603050405020304" pitchFamily="18" charset="0"/>
                <a:cs typeface="Times New Roman" panose="02020603050405020304" pitchFamily="18" charset="0"/>
              </a:rPr>
              <a:t> 4. LA REVELACIÓN DE DIOS </a:t>
            </a:r>
            <a:endParaRPr dirty="0" lang="es-CO">
              <a:solidFill>
                <a:schemeClr val="bg1"/>
              </a:solidFill>
              <a:latin typeface="Times New Roman" panose="02020603050405020304" pitchFamily="18" charset="0"/>
              <a:cs typeface="Times New Roman" panose="02020603050405020304" pitchFamily="18" charset="0"/>
            </a:endParaRPr>
          </a:p>
        </p:txBody>
      </p:sp>
      <p:pic>
        <p:nvPicPr>
          <p:cNvPr id="2097190" name="Imagen 2"/>
          <p:cNvPicPr>
            <a:picLocks noChangeAspect="1"/>
          </p:cNvPicPr>
          <p:nvPr/>
        </p:nvPicPr>
        <p:blipFill>
          <a:blip xmlns:r="http://schemas.openxmlformats.org/officeDocument/2006/relationships" r:embed="rId4"/>
          <a:stretch>
            <a:fillRect/>
          </a:stretch>
        </p:blipFill>
        <p:spPr>
          <a:xfrm>
            <a:off x="10455282" y="6161479"/>
            <a:ext cx="1633870" cy="658425"/>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6" presetSubtype="21">
                                  <p:stCondLst>
                                    <p:cond delay="0"/>
                                  </p:stCondLst>
                                  <p:childTnLst>
                                    <p:set>
                                      <p:cBhvr>
                                        <p:cTn dur="1" fill="hold" id="6">
                                          <p:stCondLst>
                                            <p:cond delay="0"/>
                                          </p:stCondLst>
                                        </p:cTn>
                                        <p:tgtEl>
                                          <p:spTgt spid="1048654"/>
                                        </p:tgtEl>
                                        <p:attrNameLst>
                                          <p:attrName>style.visibility</p:attrName>
                                        </p:attrNameLst>
                                      </p:cBhvr>
                                      <p:to>
                                        <p:strVal val="visible"/>
                                      </p:to>
                                    </p:set>
                                    <p:animEffect transition="in" filter="barn(inVertical)">
                                      <p:cBhvr>
                                        <p:cTn dur="500" id="7"/>
                                        <p:tgtEl>
                                          <p:spTgt spid="1048654"/>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16" presetSubtype="21">
                                  <p:stCondLst>
                                    <p:cond delay="0"/>
                                  </p:stCondLst>
                                  <p:childTnLst>
                                    <p:set>
                                      <p:cBhvr>
                                        <p:cTn dur="1" fill="hold" id="11">
                                          <p:stCondLst>
                                            <p:cond delay="0"/>
                                          </p:stCondLst>
                                        </p:cTn>
                                        <p:tgtEl>
                                          <p:spTgt spid="1048654">
                                            <p:txEl>
                                              <p:pRg st="0" end="0"/>
                                            </p:txEl>
                                          </p:spTgt>
                                        </p:tgtEl>
                                        <p:attrNameLst>
                                          <p:attrName>style.visibility</p:attrName>
                                        </p:attrNameLst>
                                      </p:cBhvr>
                                      <p:to>
                                        <p:strVal val="visible"/>
                                      </p:to>
                                    </p:set>
                                    <p:animEffect transition="in" filter="barn(inVertical)">
                                      <p:cBhvr>
                                        <p:cTn dur="500" id="12"/>
                                        <p:tgtEl>
                                          <p:spTgt spid="1048654">
                                            <p:txEl>
                                              <p:pRg st="0" end="0"/>
                                            </p:txEl>
                                          </p:spTgt>
                                        </p:tgtEl>
                                      </p:cBhvr>
                                    </p:animEffect>
                                  </p:childTnLst>
                                </p:cTn>
                              </p:par>
                            </p:childTnLst>
                          </p:cTn>
                        </p:par>
                      </p:childTnLst>
                    </p:cTn>
                  </p:par>
                  <p:par>
                    <p:cTn fill="hold" id="13">
                      <p:stCondLst>
                        <p:cond delay="indefinite"/>
                      </p:stCondLst>
                      <p:childTnLst>
                        <p:par>
                          <p:cTn fill="hold" id="14">
                            <p:stCondLst>
                              <p:cond delay="0"/>
                            </p:stCondLst>
                            <p:childTnLst>
                              <p:par>
                                <p:cTn fill="hold" id="15" nodeType="clickEffect" presetClass="entr" presetID="16" presetSubtype="21">
                                  <p:stCondLst>
                                    <p:cond delay="0"/>
                                  </p:stCondLst>
                                  <p:childTnLst>
                                    <p:set>
                                      <p:cBhvr>
                                        <p:cTn dur="1" fill="hold" id="16">
                                          <p:stCondLst>
                                            <p:cond delay="0"/>
                                          </p:stCondLst>
                                        </p:cTn>
                                        <p:tgtEl>
                                          <p:spTgt spid="1048654">
                                            <p:txEl>
                                              <p:pRg st="1" end="1"/>
                                            </p:txEl>
                                          </p:spTgt>
                                        </p:tgtEl>
                                        <p:attrNameLst>
                                          <p:attrName>style.visibility</p:attrName>
                                        </p:attrNameLst>
                                      </p:cBhvr>
                                      <p:to>
                                        <p:strVal val="visible"/>
                                      </p:to>
                                    </p:set>
                                    <p:animEffect transition="in" filter="barn(inVertical)">
                                      <p:cBhvr>
                                        <p:cTn dur="500" id="17"/>
                                        <p:tgtEl>
                                          <p:spTgt spid="1048654">
                                            <p:txEl>
                                              <p:pRg st="1" end="1"/>
                                            </p:txEl>
                                          </p:spTgt>
                                        </p:tgtEl>
                                      </p:cBhvr>
                                    </p:animEffect>
                                  </p:childTnLst>
                                </p:cTn>
                              </p:par>
                            </p:childTnLst>
                          </p:cTn>
                        </p:par>
                      </p:childTnLst>
                    </p:cTn>
                  </p:par>
                  <p:par>
                    <p:cTn fill="hold" id="18">
                      <p:stCondLst>
                        <p:cond delay="indefinite"/>
                      </p:stCondLst>
                      <p:childTnLst>
                        <p:par>
                          <p:cTn fill="hold" id="19">
                            <p:stCondLst>
                              <p:cond delay="0"/>
                            </p:stCondLst>
                            <p:childTnLst>
                              <p:par>
                                <p:cTn fill="hold" id="20" nodeType="clickEffect" presetClass="entr" presetID="16" presetSubtype="21">
                                  <p:stCondLst>
                                    <p:cond delay="0"/>
                                  </p:stCondLst>
                                  <p:childTnLst>
                                    <p:set>
                                      <p:cBhvr>
                                        <p:cTn dur="1" fill="hold" id="21">
                                          <p:stCondLst>
                                            <p:cond delay="0"/>
                                          </p:stCondLst>
                                        </p:cTn>
                                        <p:tgtEl>
                                          <p:spTgt spid="1048654">
                                            <p:txEl>
                                              <p:pRg st="2" end="2"/>
                                            </p:txEl>
                                          </p:spTgt>
                                        </p:tgtEl>
                                        <p:attrNameLst>
                                          <p:attrName>style.visibility</p:attrName>
                                        </p:attrNameLst>
                                      </p:cBhvr>
                                      <p:to>
                                        <p:strVal val="visible"/>
                                      </p:to>
                                    </p:set>
                                    <p:animEffect transition="in" filter="barn(inVertical)">
                                      <p:cBhvr>
                                        <p:cTn dur="500" id="22"/>
                                        <p:tgtEl>
                                          <p:spTgt spid="1048654">
                                            <p:txEl>
                                              <p:pRg st="2" end="2"/>
                                            </p:txEl>
                                          </p:spTgt>
                                        </p:tgtEl>
                                      </p:cBhvr>
                                    </p:animEffect>
                                  </p:childTnLst>
                                </p:cTn>
                              </p:par>
                            </p:childTnLst>
                          </p:cTn>
                        </p:par>
                      </p:childTnLst>
                    </p:cTn>
                  </p:par>
                  <p:par>
                    <p:cTn fill="hold" id="23">
                      <p:stCondLst>
                        <p:cond delay="indefinite"/>
                      </p:stCondLst>
                      <p:childTnLst>
                        <p:par>
                          <p:cTn fill="hold" id="24">
                            <p:stCondLst>
                              <p:cond delay="0"/>
                            </p:stCondLst>
                            <p:childTnLst>
                              <p:par>
                                <p:cTn fill="hold" id="25" nodeType="clickEffect" presetClass="entr" presetID="16" presetSubtype="21">
                                  <p:stCondLst>
                                    <p:cond delay="0"/>
                                  </p:stCondLst>
                                  <p:childTnLst>
                                    <p:set>
                                      <p:cBhvr>
                                        <p:cTn dur="1" fill="hold" id="26">
                                          <p:stCondLst>
                                            <p:cond delay="0"/>
                                          </p:stCondLst>
                                        </p:cTn>
                                        <p:tgtEl>
                                          <p:spTgt spid="1048654">
                                            <p:txEl>
                                              <p:pRg st="3" end="3"/>
                                            </p:txEl>
                                          </p:spTgt>
                                        </p:tgtEl>
                                        <p:attrNameLst>
                                          <p:attrName>style.visibility</p:attrName>
                                        </p:attrNameLst>
                                      </p:cBhvr>
                                      <p:to>
                                        <p:strVal val="visible"/>
                                      </p:to>
                                    </p:set>
                                    <p:animEffect transition="in" filter="barn(inVertical)">
                                      <p:cBhvr>
                                        <p:cTn dur="500" id="27"/>
                                        <p:tgtEl>
                                          <p:spTgt spid="104865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54"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61" name=""/>
        <p:cNvGrpSpPr/>
        <p:nvPr/>
      </p:nvGrpSpPr>
      <p:grpSpPr>
        <a:xfrm>
          <a:off x="0" y="0"/>
          <a:ext cx="0" cy="0"/>
          <a:chOff x="0" y="0"/>
          <a:chExt cx="0" cy="0"/>
        </a:xfrm>
      </p:grpSpPr>
      <p:sp useBgFill="1">
        <p:nvSpPr>
          <p:cNvPr id="1048659" name="Rectangle 23"/>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60" name="Rectángulo 2"/>
          <p:cNvSpPr/>
          <p:nvPr/>
        </p:nvSpPr>
        <p:spPr>
          <a:xfrm>
            <a:off x="344424" y="5200947"/>
            <a:ext cx="4167853" cy="447040"/>
          </a:xfrm>
          <a:prstGeom prst="rect"/>
        </p:spPr>
        <p:txBody>
          <a:bodyPr wrap="none">
            <a:spAutoFit/>
          </a:bodyPr>
          <a:p>
            <a:r>
              <a:rPr dirty="0" sz="2400" lang="es-ES">
                <a:solidFill>
                  <a:schemeClr val="bg1"/>
                </a:solidFill>
                <a:latin typeface="Times New Roman" panose="02020603050405020304" pitchFamily="18" charset="0"/>
                <a:cs typeface="Times New Roman" panose="02020603050405020304" pitchFamily="18" charset="0"/>
              </a:rPr>
              <a:t>1. ¿SIRVIENDO A DIOS O NO?</a:t>
            </a:r>
            <a:endParaRPr dirty="0" sz="2400" lang="es-CO">
              <a:solidFill>
                <a:schemeClr val="bg1"/>
              </a:solidFill>
              <a:latin typeface="Times New Roman" panose="02020603050405020304" pitchFamily="18" charset="0"/>
              <a:cs typeface="Times New Roman" panose="02020603050405020304" pitchFamily="18" charset="0"/>
            </a:endParaRPr>
          </a:p>
        </p:txBody>
      </p:sp>
      <p:pic>
        <p:nvPicPr>
          <p:cNvPr id="2097191" name="Imagen 4"/>
          <p:cNvPicPr>
            <a:picLocks noChangeAspect="1"/>
          </p:cNvPicPr>
          <p:nvPr/>
        </p:nvPicPr>
        <p:blipFill>
          <a:blip xmlns:r="http://schemas.openxmlformats.org/officeDocument/2006/relationships" r:embed="rId1"/>
          <a:stretch>
            <a:fillRect/>
          </a:stretch>
        </p:blipFill>
        <p:spPr>
          <a:xfrm>
            <a:off x="5399152" y="-39117"/>
            <a:ext cx="6778527" cy="6858000"/>
          </a:xfrm>
          <a:prstGeom prst="rect"/>
        </p:spPr>
      </p:pic>
      <p:pic>
        <p:nvPicPr>
          <p:cNvPr id="2097192" name="Imagen 3"/>
          <p:cNvPicPr>
            <a:picLocks noChangeAspect="1"/>
          </p:cNvPicPr>
          <p:nvPr/>
        </p:nvPicPr>
        <p:blipFill>
          <a:blip xmlns:r="http://schemas.openxmlformats.org/officeDocument/2006/relationships" r:embed="rId2"/>
          <a:stretch>
            <a:fillRect/>
          </a:stretch>
        </p:blipFill>
        <p:spPr>
          <a:xfrm>
            <a:off x="-11274" y="-47685"/>
            <a:ext cx="12188953" cy="6953370"/>
          </a:xfrm>
          <a:prstGeom prst="rect"/>
        </p:spPr>
      </p:pic>
      <p:sp>
        <p:nvSpPr>
          <p:cNvPr id="1048661" name="Marcador de contenido 6"/>
          <p:cNvSpPr>
            <a:spLocks noGrp="1"/>
          </p:cNvSpPr>
          <p:nvPr>
            <p:ph idx="1"/>
          </p:nvPr>
        </p:nvSpPr>
        <p:spPr>
          <a:xfrm>
            <a:off x="276224" y="214314"/>
            <a:ext cx="6759169" cy="5647722"/>
          </a:xfrm>
        </p:spPr>
        <p:txBody>
          <a:bodyPr bIns="45720" lIns="91440" rIns="91440" rtlCol="0" tIns="45720" vert="horz">
            <a:noAutofit/>
          </a:bodyPr>
          <a:p>
            <a:pPr indent="0" marL="0">
              <a:buNone/>
            </a:pPr>
            <a:r>
              <a:rPr b="1" dirty="0" sz="2600" lang="es-ES">
                <a:solidFill>
                  <a:srgbClr val="002060"/>
                </a:solidFill>
                <a:latin typeface="Times New Roman" panose="02020603050405020304" pitchFamily="18" charset="0"/>
                <a:cs typeface="Times New Roman" panose="02020603050405020304" pitchFamily="18" charset="0"/>
              </a:rPr>
              <a:t>B.</a:t>
            </a:r>
            <a:r>
              <a:rPr b="1" dirty="0" sz="2600" lang="es-CO">
                <a:solidFill>
                  <a:srgbClr val="002060"/>
                </a:solidFill>
                <a:latin typeface="Times New Roman" panose="02020603050405020304" pitchFamily="18" charset="0"/>
                <a:cs typeface="Times New Roman" panose="02020603050405020304" pitchFamily="18" charset="0"/>
              </a:rPr>
              <a:t> </a:t>
            </a:r>
            <a:r>
              <a:rPr b="1" dirty="0" sz="2600" lang="es-ES">
                <a:solidFill>
                  <a:srgbClr val="002060"/>
                </a:solidFill>
                <a:latin typeface="Times New Roman" panose="02020603050405020304" pitchFamily="18" charset="0"/>
                <a:cs typeface="Times New Roman" panose="02020603050405020304" pitchFamily="18" charset="0"/>
              </a:rPr>
              <a:t>¿Qué debe hacer diariamente todo aquel que desea crecer en la fortaleza y el poder de Dios? Juan 6:53; Juan 6:63; Colosenses 3:1, 2.</a:t>
            </a:r>
            <a:endParaRPr dirty="0" sz="2600" lang="es-ES">
              <a:solidFill>
                <a:srgbClr val="002060"/>
              </a:solidFill>
              <a:latin typeface="Times New Roman" panose="02020603050405020304" pitchFamily="18" charset="0"/>
              <a:cs typeface="Times New Roman" panose="02020603050405020304" pitchFamily="18" charset="0"/>
            </a:endParaRPr>
          </a:p>
          <a:p>
            <a:pPr indent="0" marL="0">
              <a:buNone/>
            </a:pPr>
            <a:r>
              <a:rPr dirty="0" sz="2600" lang="es-ES">
                <a:solidFill>
                  <a:srgbClr val="002060"/>
                </a:solidFill>
                <a:latin typeface="Times New Roman" panose="02020603050405020304" pitchFamily="18" charset="0"/>
                <a:cs typeface="Times New Roman" panose="02020603050405020304" pitchFamily="18" charset="0"/>
              </a:rPr>
              <a:t>Debe alimentar diariamente su vida espiritual mediante Cristo y mantener la mente ocupada en las cosas de arriba. Necesita estudiar y meditar constantemente en el plan de redención y en el carácter de Cristo.</a:t>
            </a:r>
          </a:p>
          <a:p>
            <a:pPr indent="0" marL="0">
              <a:buNone/>
            </a:pPr>
            <a:r>
              <a:rPr dirty="0" sz="2600" lang="es-ES">
                <a:solidFill>
                  <a:srgbClr val="002060"/>
                </a:solidFill>
                <a:latin typeface="Times New Roman" panose="02020603050405020304" pitchFamily="18" charset="0"/>
                <a:cs typeface="Times New Roman" panose="02020603050405020304" pitchFamily="18" charset="0"/>
              </a:rPr>
              <a:t>la redención es el gran tema que merece nuestro estudio. Los redimidos lo estudiarán durante toda la eternidad; por eso debemos comenzar ahora a contemplar a Cristo, nuestro Redentor e Intercesor.</a:t>
            </a:r>
          </a:p>
        </p:txBody>
      </p:sp>
      <p:pic>
        <p:nvPicPr>
          <p:cNvPr id="2097193" name="Imagen 8"/>
          <p:cNvPicPr>
            <a:picLocks noChangeAspect="1"/>
          </p:cNvPicPr>
          <p:nvPr/>
        </p:nvPicPr>
        <p:blipFill>
          <a:blip xmlns:r="http://schemas.openxmlformats.org/officeDocument/2006/relationships" r:embed="rId3"/>
          <a:stretch>
            <a:fillRect/>
          </a:stretch>
        </p:blipFill>
        <p:spPr>
          <a:xfrm>
            <a:off x="14321" y="5983751"/>
            <a:ext cx="7400925" cy="909162"/>
          </a:xfrm>
          <a:prstGeom prst="rect"/>
        </p:spPr>
      </p:pic>
      <p:sp>
        <p:nvSpPr>
          <p:cNvPr id="1048662" name="Rectángulo 13"/>
          <p:cNvSpPr/>
          <p:nvPr/>
        </p:nvSpPr>
        <p:spPr>
          <a:xfrm>
            <a:off x="1375902" y="6238277"/>
            <a:ext cx="3862848" cy="400110"/>
          </a:xfrm>
          <a:prstGeom prst="rect"/>
        </p:spPr>
        <p:txBody>
          <a:bodyPr wrap="square">
            <a:spAutoFit/>
          </a:bodyPr>
          <a:p>
            <a:pPr algn="ctr"/>
            <a:r>
              <a:rPr dirty="0" sz="2000" lang="en-US">
                <a:solidFill>
                  <a:schemeClr val="bg1"/>
                </a:solidFill>
                <a:latin typeface="Times New Roman" panose="02020603050405020304" pitchFamily="18" charset="0"/>
                <a:cs typeface="Times New Roman" panose="02020603050405020304" pitchFamily="18" charset="0"/>
              </a:rPr>
              <a:t>4. LA REVELACIÓN DE DIOS </a:t>
            </a:r>
            <a:endParaRPr dirty="0" sz="2000" lang="es-CO">
              <a:solidFill>
                <a:schemeClr val="bg1"/>
              </a:solidFill>
              <a:latin typeface="Times New Roman" panose="02020603050405020304" pitchFamily="18" charset="0"/>
              <a:cs typeface="Times New Roman" panose="02020603050405020304" pitchFamily="18" charset="0"/>
            </a:endParaRPr>
          </a:p>
        </p:txBody>
      </p:sp>
      <p:pic>
        <p:nvPicPr>
          <p:cNvPr id="2097194" name="Imagen 5"/>
          <p:cNvPicPr>
            <a:picLocks noChangeAspect="1"/>
          </p:cNvPicPr>
          <p:nvPr/>
        </p:nvPicPr>
        <p:blipFill>
          <a:blip xmlns:r="http://schemas.openxmlformats.org/officeDocument/2006/relationships" r:embed="rId4"/>
          <a:stretch>
            <a:fillRect/>
          </a:stretch>
        </p:blipFill>
        <p:spPr>
          <a:xfrm>
            <a:off x="-148454" y="5909721"/>
            <a:ext cx="1738071" cy="909162"/>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661">
                                            <p:txEl>
                                              <p:pRg st="0" end="0"/>
                                            </p:txEl>
                                          </p:spTgt>
                                        </p:tgtEl>
                                        <p:attrNameLst>
                                          <p:attrName>style.visibility</p:attrName>
                                        </p:attrNameLst>
                                      </p:cBhvr>
                                      <p:to>
                                        <p:strVal val="visible"/>
                                      </p:to>
                                    </p:set>
                                    <p:animEffect transition="in" filter="fade">
                                      <p:cBhvr>
                                        <p:cTn dur="1000" id="7"/>
                                        <p:tgtEl>
                                          <p:spTgt spid="1048661">
                                            <p:txEl>
                                              <p:pRg st="0" end="0"/>
                                            </p:txEl>
                                          </p:spTgt>
                                        </p:tgtEl>
                                      </p:cBhvr>
                                    </p:animEffect>
                                    <p:anim calcmode="lin" valueType="num">
                                      <p:cBhvr>
                                        <p:cTn dur="1000" fill="hold" id="8"/>
                                        <p:tgtEl>
                                          <p:spTgt spid="1048661">
                                            <p:txEl>
                                              <p:pRg st="0" end="0"/>
                                            </p:txEl>
                                          </p:spTgt>
                                        </p:tgtEl>
                                        <p:attrNameLst>
                                          <p:attrName>ppt_x</p:attrName>
                                        </p:attrNameLst>
                                      </p:cBhvr>
                                      <p:tavLst>
                                        <p:tav tm="0">
                                          <p:val>
                                            <p:strVal val="#ppt_x"/>
                                          </p:val>
                                        </p:tav>
                                        <p:tav tm="100000">
                                          <p:val>
                                            <p:strVal val="#ppt_x"/>
                                          </p:val>
                                        </p:tav>
                                      </p:tavLst>
                                    </p:anim>
                                    <p:anim calcmode="lin" valueType="num">
                                      <p:cBhvr>
                                        <p:cTn dur="1000" fill="hold" id="9"/>
                                        <p:tgtEl>
                                          <p:spTgt spid="104866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048661">
                                            <p:txEl>
                                              <p:pRg st="1" end="1"/>
                                            </p:txEl>
                                          </p:spTgt>
                                        </p:tgtEl>
                                        <p:attrNameLst>
                                          <p:attrName>style.visibility</p:attrName>
                                        </p:attrNameLst>
                                      </p:cBhvr>
                                      <p:to>
                                        <p:strVal val="visible"/>
                                      </p:to>
                                    </p:set>
                                    <p:animEffect transition="in" filter="fade">
                                      <p:cBhvr>
                                        <p:cTn dur="1000" id="14"/>
                                        <p:tgtEl>
                                          <p:spTgt spid="1048661">
                                            <p:txEl>
                                              <p:pRg st="1" end="1"/>
                                            </p:txEl>
                                          </p:spTgt>
                                        </p:tgtEl>
                                      </p:cBhvr>
                                    </p:animEffect>
                                    <p:anim calcmode="lin" valueType="num">
                                      <p:cBhvr>
                                        <p:cTn dur="1000" fill="hold" id="15"/>
                                        <p:tgtEl>
                                          <p:spTgt spid="1048661">
                                            <p:txEl>
                                              <p:pRg st="1" end="1"/>
                                            </p:txEl>
                                          </p:spTgt>
                                        </p:tgtEl>
                                        <p:attrNameLst>
                                          <p:attrName>ppt_x</p:attrName>
                                        </p:attrNameLst>
                                      </p:cBhvr>
                                      <p:tavLst>
                                        <p:tav tm="0">
                                          <p:val>
                                            <p:strVal val="#ppt_x"/>
                                          </p:val>
                                        </p:tav>
                                        <p:tav tm="100000">
                                          <p:val>
                                            <p:strVal val="#ppt_x"/>
                                          </p:val>
                                        </p:tav>
                                      </p:tavLst>
                                    </p:anim>
                                    <p:anim calcmode="lin" valueType="num">
                                      <p:cBhvr>
                                        <p:cTn dur="1000" fill="hold" id="16"/>
                                        <p:tgtEl>
                                          <p:spTgt spid="104866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grpId="0" id="19" nodeType="clickEffect" presetClass="entr" presetID="42" presetSubtype="0">
                                  <p:stCondLst>
                                    <p:cond delay="0"/>
                                  </p:stCondLst>
                                  <p:childTnLst>
                                    <p:set>
                                      <p:cBhvr>
                                        <p:cTn dur="1" fill="hold" id="20">
                                          <p:stCondLst>
                                            <p:cond delay="0"/>
                                          </p:stCondLst>
                                        </p:cTn>
                                        <p:tgtEl>
                                          <p:spTgt spid="1048661">
                                            <p:txEl>
                                              <p:pRg st="2" end="2"/>
                                            </p:txEl>
                                          </p:spTgt>
                                        </p:tgtEl>
                                        <p:attrNameLst>
                                          <p:attrName>style.visibility</p:attrName>
                                        </p:attrNameLst>
                                      </p:cBhvr>
                                      <p:to>
                                        <p:strVal val="visible"/>
                                      </p:to>
                                    </p:set>
                                    <p:animEffect transition="in" filter="fade">
                                      <p:cBhvr>
                                        <p:cTn dur="1000" id="21"/>
                                        <p:tgtEl>
                                          <p:spTgt spid="1048661">
                                            <p:txEl>
                                              <p:pRg st="2" end="2"/>
                                            </p:txEl>
                                          </p:spTgt>
                                        </p:tgtEl>
                                      </p:cBhvr>
                                    </p:animEffect>
                                    <p:anim calcmode="lin" valueType="num">
                                      <p:cBhvr>
                                        <p:cTn dur="1000" fill="hold" id="22"/>
                                        <p:tgtEl>
                                          <p:spTgt spid="1048661">
                                            <p:txEl>
                                              <p:pRg st="2" end="2"/>
                                            </p:txEl>
                                          </p:spTgt>
                                        </p:tgtEl>
                                        <p:attrNameLst>
                                          <p:attrName>ppt_x</p:attrName>
                                        </p:attrNameLst>
                                      </p:cBhvr>
                                      <p:tavLst>
                                        <p:tav tm="0">
                                          <p:val>
                                            <p:strVal val="#ppt_x"/>
                                          </p:val>
                                        </p:tav>
                                        <p:tav tm="100000">
                                          <p:val>
                                            <p:strVal val="#ppt_x"/>
                                          </p:val>
                                        </p:tav>
                                      </p:tavLst>
                                    </p:anim>
                                    <p:anim calcmode="lin" valueType="num">
                                      <p:cBhvr>
                                        <p:cTn dur="1000" fill="hold" id="23"/>
                                        <p:tgtEl>
                                          <p:spTgt spid="104866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61"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64" name=""/>
        <p:cNvGrpSpPr/>
        <p:nvPr/>
      </p:nvGrpSpPr>
      <p:grpSpPr>
        <a:xfrm>
          <a:off x="0" y="0"/>
          <a:ext cx="0" cy="0"/>
          <a:chOff x="0" y="0"/>
          <a:chExt cx="0" cy="0"/>
        </a:xfrm>
      </p:grpSpPr>
      <p:pic>
        <p:nvPicPr>
          <p:cNvPr id="2097195" name="Imagen 5"/>
          <p:cNvPicPr>
            <a:picLocks noChangeAspect="1"/>
          </p:cNvPicPr>
          <p:nvPr/>
        </p:nvPicPr>
        <p:blipFill>
          <a:blip xmlns:r="http://schemas.openxmlformats.org/officeDocument/2006/relationships" r:embed="rId1"/>
          <a:stretch>
            <a:fillRect/>
          </a:stretch>
        </p:blipFill>
        <p:spPr>
          <a:xfrm>
            <a:off x="0" y="15770"/>
            <a:ext cx="6734175" cy="6826238"/>
          </a:xfrm>
          <a:prstGeom prst="rect"/>
        </p:spPr>
      </p:pic>
      <p:pic>
        <p:nvPicPr>
          <p:cNvPr id="2097196" name="Imagen 9"/>
          <p:cNvPicPr>
            <a:picLocks noChangeAspect="1"/>
          </p:cNvPicPr>
          <p:nvPr/>
        </p:nvPicPr>
        <p:blipFill>
          <a:blip xmlns:r="http://schemas.openxmlformats.org/officeDocument/2006/relationships" r:embed="rId2"/>
          <a:stretch>
            <a:fillRect/>
          </a:stretch>
        </p:blipFill>
        <p:spPr>
          <a:xfrm>
            <a:off x="0" y="15770"/>
            <a:ext cx="12192000" cy="6884344"/>
          </a:xfrm>
          <a:prstGeom prst="rect"/>
        </p:spPr>
      </p:pic>
      <p:sp>
        <p:nvSpPr>
          <p:cNvPr id="1048666" name="Rectángulo 10"/>
          <p:cNvSpPr/>
          <p:nvPr/>
        </p:nvSpPr>
        <p:spPr>
          <a:xfrm>
            <a:off x="5248945" y="172270"/>
            <a:ext cx="6792223" cy="5958840"/>
          </a:xfrm>
          <a:prstGeom prst="rect"/>
        </p:spPr>
        <p:txBody>
          <a:bodyPr wrap="square">
            <a:spAutoFit/>
          </a:bodyPr>
          <a:p>
            <a:r>
              <a:rPr b="1" dirty="0" sz="2800" lang="es-ES">
                <a:solidFill>
                  <a:srgbClr val="002060"/>
                </a:solidFill>
                <a:latin typeface="Times New Roman" panose="02020603050405020304" pitchFamily="18" charset="0"/>
                <a:cs typeface="Times New Roman" panose="02020603050405020304" pitchFamily="18" charset="0"/>
              </a:rPr>
              <a:t>C. ¿Cómo debemos recibir la Palabra de Dios en nuestros corazones? Mateo 4:4; 2 Timoteo 2:15.</a:t>
            </a:r>
            <a:endParaRPr dirty="0" sz="2800" lang="es-ES">
              <a:solidFill>
                <a:srgbClr val="002060"/>
              </a:solidFill>
              <a:latin typeface="Times New Roman" panose="02020603050405020304" pitchFamily="18" charset="0"/>
              <a:cs typeface="Times New Roman" panose="02020603050405020304" pitchFamily="18" charset="0"/>
            </a:endParaRPr>
          </a:p>
          <a:p>
            <a:r>
              <a:rPr dirty="0" sz="2800" lang="es-ES">
                <a:solidFill>
                  <a:srgbClr val="002060"/>
                </a:solidFill>
                <a:latin typeface="Times New Roman" panose="02020603050405020304" pitchFamily="18" charset="0"/>
                <a:cs typeface="Times New Roman" panose="02020603050405020304" pitchFamily="18" charset="0"/>
              </a:rPr>
              <a:t>Debemos recibirla con diligencia, meditación, oración y estudio constante. No debemos leerla superficialmente, sino buscar cuidadosamente sus verdades y permitir que transforme nuestra vida.</a:t>
            </a:r>
          </a:p>
          <a:p>
            <a:r>
              <a:rPr dirty="0" sz="2800" lang="es-ES">
                <a:solidFill>
                  <a:srgbClr val="002060"/>
                </a:solidFill>
                <a:latin typeface="Times New Roman" panose="02020603050405020304" pitchFamily="18" charset="0"/>
                <a:cs typeface="Times New Roman" panose="02020603050405020304" pitchFamily="18" charset="0"/>
              </a:rPr>
              <a:t>las grandes verdades de la Biblia no se obtienen mediante una lectura apresurada u ocasional. Deben buscarse con diligencia, reuniendo las verdades de las Escrituras hasta comprender su armonía.</a:t>
            </a:r>
          </a:p>
        </p:txBody>
      </p:sp>
      <p:pic>
        <p:nvPicPr>
          <p:cNvPr id="2097197" name="Imagen 3"/>
          <p:cNvPicPr>
            <a:picLocks noChangeAspect="1"/>
          </p:cNvPicPr>
          <p:nvPr/>
        </p:nvPicPr>
        <p:blipFill rotWithShape="1">
          <a:blip xmlns:r="http://schemas.openxmlformats.org/officeDocument/2006/relationships" r:embed="rId3"/>
          <a:srcRect l="15674"/>
          <a:stretch>
            <a:fillRect/>
          </a:stretch>
        </p:blipFill>
        <p:spPr>
          <a:xfrm rot="10800000" flipV="1">
            <a:off x="4191000" y="6061037"/>
            <a:ext cx="8001000" cy="829911"/>
          </a:xfrm>
          <a:prstGeom prst="rect"/>
        </p:spPr>
      </p:pic>
      <p:sp>
        <p:nvSpPr>
          <p:cNvPr id="1048667" name="Rectángulo 4"/>
          <p:cNvSpPr/>
          <p:nvPr/>
        </p:nvSpPr>
        <p:spPr>
          <a:xfrm>
            <a:off x="7074250" y="6387934"/>
            <a:ext cx="3902212" cy="341632"/>
          </a:xfrm>
          <a:prstGeom prst="rect"/>
        </p:spPr>
        <p:txBody>
          <a:bodyPr wrap="square">
            <a:spAutoFit/>
          </a:bodyPr>
          <a:p>
            <a:pPr algn="ctr" lvl="0">
              <a:lnSpc>
                <a:spcPct val="90000"/>
              </a:lnSpc>
              <a:spcBef>
                <a:spcPts val="1000"/>
              </a:spcBef>
            </a:pPr>
            <a:r>
              <a:rPr dirty="0" lang="es-ES">
                <a:solidFill>
                  <a:schemeClr val="bg1"/>
                </a:solidFill>
                <a:latin typeface="Times New Roman" panose="02020603050405020304" pitchFamily="18" charset="0"/>
                <a:cs typeface="Times New Roman" panose="02020603050405020304" pitchFamily="18" charset="0"/>
              </a:rPr>
              <a:t> 4.LA REVELACIÓN DE DIOS .</a:t>
            </a:r>
            <a:endParaRPr dirty="0" lang="es-CO">
              <a:solidFill>
                <a:schemeClr val="bg1"/>
              </a:solidFill>
              <a:latin typeface="Times New Roman" panose="02020603050405020304" pitchFamily="18" charset="0"/>
              <a:cs typeface="Times New Roman" panose="02020603050405020304" pitchFamily="18" charset="0"/>
            </a:endParaRPr>
          </a:p>
        </p:txBody>
      </p:sp>
      <p:pic>
        <p:nvPicPr>
          <p:cNvPr id="2097198" name="Imagen 2"/>
          <p:cNvPicPr>
            <a:picLocks noChangeAspect="1"/>
          </p:cNvPicPr>
          <p:nvPr/>
        </p:nvPicPr>
        <p:blipFill>
          <a:blip xmlns:r="http://schemas.openxmlformats.org/officeDocument/2006/relationships" r:embed="rId4"/>
          <a:stretch>
            <a:fillRect/>
          </a:stretch>
        </p:blipFill>
        <p:spPr>
          <a:xfrm>
            <a:off x="10407300" y="6061037"/>
            <a:ext cx="1633870" cy="781193"/>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6" presetSubtype="21">
                                  <p:stCondLst>
                                    <p:cond delay="0"/>
                                  </p:stCondLst>
                                  <p:childTnLst>
                                    <p:set>
                                      <p:cBhvr>
                                        <p:cTn dur="1" fill="hold" id="6">
                                          <p:stCondLst>
                                            <p:cond delay="0"/>
                                          </p:stCondLst>
                                        </p:cTn>
                                        <p:tgtEl>
                                          <p:spTgt spid="1048666"/>
                                        </p:tgtEl>
                                        <p:attrNameLst>
                                          <p:attrName>style.visibility</p:attrName>
                                        </p:attrNameLst>
                                      </p:cBhvr>
                                      <p:to>
                                        <p:strVal val="visible"/>
                                      </p:to>
                                    </p:set>
                                    <p:animEffect transition="in" filter="barn(inVertical)">
                                      <p:cBhvr>
                                        <p:cTn dur="500" id="7"/>
                                        <p:tgtEl>
                                          <p:spTgt spid="1048666"/>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22" presetSubtype="4">
                                  <p:stCondLst>
                                    <p:cond delay="0"/>
                                  </p:stCondLst>
                                  <p:childTnLst>
                                    <p:set>
                                      <p:cBhvr>
                                        <p:cTn dur="1" fill="hold" id="11">
                                          <p:stCondLst>
                                            <p:cond delay="0"/>
                                          </p:stCondLst>
                                        </p:cTn>
                                        <p:tgtEl>
                                          <p:spTgt spid="1048666">
                                            <p:txEl>
                                              <p:pRg st="0" end="0"/>
                                            </p:txEl>
                                          </p:spTgt>
                                        </p:tgtEl>
                                        <p:attrNameLst>
                                          <p:attrName>style.visibility</p:attrName>
                                        </p:attrNameLst>
                                      </p:cBhvr>
                                      <p:to>
                                        <p:strVal val="visible"/>
                                      </p:to>
                                    </p:set>
                                    <p:animEffect transition="in" filter="wipe(down)">
                                      <p:cBhvr>
                                        <p:cTn dur="500" id="12"/>
                                        <p:tgtEl>
                                          <p:spTgt spid="1048666">
                                            <p:txEl>
                                              <p:pRg st="0" end="0"/>
                                            </p:txEl>
                                          </p:spTgt>
                                        </p:tgtEl>
                                      </p:cBhvr>
                                    </p:animEffect>
                                  </p:childTnLst>
                                </p:cTn>
                              </p:par>
                            </p:childTnLst>
                          </p:cTn>
                        </p:par>
                      </p:childTnLst>
                    </p:cTn>
                  </p:par>
                  <p:par>
                    <p:cTn fill="hold" id="13">
                      <p:stCondLst>
                        <p:cond delay="indefinite"/>
                      </p:stCondLst>
                      <p:childTnLst>
                        <p:par>
                          <p:cTn fill="hold" id="14">
                            <p:stCondLst>
                              <p:cond delay="0"/>
                            </p:stCondLst>
                            <p:childTnLst>
                              <p:par>
                                <p:cTn fill="hold" id="15" nodeType="clickEffect" presetClass="entr" presetID="22" presetSubtype="4">
                                  <p:stCondLst>
                                    <p:cond delay="0"/>
                                  </p:stCondLst>
                                  <p:childTnLst>
                                    <p:set>
                                      <p:cBhvr>
                                        <p:cTn dur="1" fill="hold" id="16">
                                          <p:stCondLst>
                                            <p:cond delay="0"/>
                                          </p:stCondLst>
                                        </p:cTn>
                                        <p:tgtEl>
                                          <p:spTgt spid="1048666">
                                            <p:txEl>
                                              <p:pRg st="1" end="1"/>
                                            </p:txEl>
                                          </p:spTgt>
                                        </p:tgtEl>
                                        <p:attrNameLst>
                                          <p:attrName>style.visibility</p:attrName>
                                        </p:attrNameLst>
                                      </p:cBhvr>
                                      <p:to>
                                        <p:strVal val="visible"/>
                                      </p:to>
                                    </p:set>
                                    <p:animEffect transition="in" filter="wipe(down)">
                                      <p:cBhvr>
                                        <p:cTn dur="500" id="17"/>
                                        <p:tgtEl>
                                          <p:spTgt spid="1048666">
                                            <p:txEl>
                                              <p:pRg st="1" end="1"/>
                                            </p:txEl>
                                          </p:spTgt>
                                        </p:tgtEl>
                                      </p:cBhvr>
                                    </p:animEffect>
                                  </p:childTnLst>
                                </p:cTn>
                              </p:par>
                            </p:childTnLst>
                          </p:cTn>
                        </p:par>
                      </p:childTnLst>
                    </p:cTn>
                  </p:par>
                  <p:par>
                    <p:cTn fill="hold" id="18">
                      <p:stCondLst>
                        <p:cond delay="indefinite"/>
                      </p:stCondLst>
                      <p:childTnLst>
                        <p:par>
                          <p:cTn fill="hold" id="19">
                            <p:stCondLst>
                              <p:cond delay="0"/>
                            </p:stCondLst>
                            <p:childTnLst>
                              <p:par>
                                <p:cTn fill="hold" id="20" nodeType="clickEffect" presetClass="entr" presetID="22" presetSubtype="4">
                                  <p:stCondLst>
                                    <p:cond delay="0"/>
                                  </p:stCondLst>
                                  <p:childTnLst>
                                    <p:set>
                                      <p:cBhvr>
                                        <p:cTn dur="1" fill="hold" id="21">
                                          <p:stCondLst>
                                            <p:cond delay="0"/>
                                          </p:stCondLst>
                                        </p:cTn>
                                        <p:tgtEl>
                                          <p:spTgt spid="1048666">
                                            <p:txEl>
                                              <p:pRg st="2" end="2"/>
                                            </p:txEl>
                                          </p:spTgt>
                                        </p:tgtEl>
                                        <p:attrNameLst>
                                          <p:attrName>style.visibility</p:attrName>
                                        </p:attrNameLst>
                                      </p:cBhvr>
                                      <p:to>
                                        <p:strVal val="visible"/>
                                      </p:to>
                                    </p:set>
                                    <p:animEffect transition="in" filter="wipe(down)">
                                      <p:cBhvr>
                                        <p:cTn dur="500" id="22"/>
                                        <p:tgtEl>
                                          <p:spTgt spid="1048666">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66"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67" name=""/>
        <p:cNvGrpSpPr/>
        <p:nvPr/>
      </p:nvGrpSpPr>
      <p:grpSpPr>
        <a:xfrm>
          <a:off x="0" y="0"/>
          <a:ext cx="0" cy="0"/>
          <a:chOff x="0" y="0"/>
          <a:chExt cx="0" cy="0"/>
        </a:xfrm>
      </p:grpSpPr>
      <p:sp useBgFill="1">
        <p:nvSpPr>
          <p:cNvPr id="1048671" name="Rectangle 23"/>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72" name="Rectángulo 2"/>
          <p:cNvSpPr/>
          <p:nvPr/>
        </p:nvSpPr>
        <p:spPr>
          <a:xfrm>
            <a:off x="344424" y="5200947"/>
            <a:ext cx="4167853" cy="447040"/>
          </a:xfrm>
          <a:prstGeom prst="rect"/>
        </p:spPr>
        <p:txBody>
          <a:bodyPr wrap="none">
            <a:spAutoFit/>
          </a:bodyPr>
          <a:p>
            <a:r>
              <a:rPr dirty="0" sz="2400" lang="es-ES">
                <a:solidFill>
                  <a:schemeClr val="bg1"/>
                </a:solidFill>
                <a:latin typeface="Times New Roman" panose="02020603050405020304" pitchFamily="18" charset="0"/>
                <a:cs typeface="Times New Roman" panose="02020603050405020304" pitchFamily="18" charset="0"/>
              </a:rPr>
              <a:t>1. ¿SIRVIENDO A DIOS O NO?</a:t>
            </a:r>
            <a:endParaRPr dirty="0" sz="2400" lang="es-CO">
              <a:solidFill>
                <a:schemeClr val="bg1"/>
              </a:solidFill>
              <a:latin typeface="Times New Roman" panose="02020603050405020304" pitchFamily="18" charset="0"/>
              <a:cs typeface="Times New Roman" panose="02020603050405020304" pitchFamily="18" charset="0"/>
            </a:endParaRPr>
          </a:p>
        </p:txBody>
      </p:sp>
      <p:pic>
        <p:nvPicPr>
          <p:cNvPr id="2097199" name="Imagen 1"/>
          <p:cNvPicPr>
            <a:picLocks noChangeAspect="1"/>
          </p:cNvPicPr>
          <p:nvPr/>
        </p:nvPicPr>
        <p:blipFill>
          <a:blip xmlns:r="http://schemas.openxmlformats.org/officeDocument/2006/relationships" r:embed="rId1"/>
          <a:stretch>
            <a:fillRect/>
          </a:stretch>
        </p:blipFill>
        <p:spPr>
          <a:xfrm>
            <a:off x="5734049" y="15306"/>
            <a:ext cx="6443629" cy="6858000"/>
          </a:xfrm>
          <a:prstGeom prst="rect"/>
        </p:spPr>
      </p:pic>
      <p:pic>
        <p:nvPicPr>
          <p:cNvPr id="2097200" name="Imagen 3"/>
          <p:cNvPicPr>
            <a:picLocks noChangeAspect="1"/>
          </p:cNvPicPr>
          <p:nvPr/>
        </p:nvPicPr>
        <p:blipFill>
          <a:blip xmlns:r="http://schemas.openxmlformats.org/officeDocument/2006/relationships" r:embed="rId2"/>
          <a:stretch>
            <a:fillRect/>
          </a:stretch>
        </p:blipFill>
        <p:spPr>
          <a:xfrm>
            <a:off x="-11275" y="-47685"/>
            <a:ext cx="12188953" cy="6953370"/>
          </a:xfrm>
          <a:prstGeom prst="rect"/>
        </p:spPr>
      </p:pic>
      <p:sp>
        <p:nvSpPr>
          <p:cNvPr id="1048673" name="Marcador de contenido 6"/>
          <p:cNvSpPr>
            <a:spLocks noGrp="1"/>
          </p:cNvSpPr>
          <p:nvPr>
            <p:ph idx="1"/>
          </p:nvPr>
        </p:nvSpPr>
        <p:spPr>
          <a:xfrm>
            <a:off x="276225" y="214314"/>
            <a:ext cx="5999821" cy="5608605"/>
          </a:xfrm>
        </p:spPr>
        <p:txBody>
          <a:bodyPr bIns="45720" lIns="91440" rIns="91440" rtlCol="0" tIns="45720" vert="horz">
            <a:noAutofit/>
          </a:bodyPr>
          <a:p>
            <a:pPr indent="0" marL="0">
              <a:buNone/>
            </a:pPr>
            <a:r>
              <a:rPr b="1" dirty="0" sz="2900" lang="es-CO">
                <a:solidFill>
                  <a:srgbClr val="002060"/>
                </a:solidFill>
                <a:latin typeface="Times New Roman" panose="02020603050405020304" pitchFamily="18" charset="0"/>
                <a:cs typeface="Times New Roman" panose="02020603050405020304" pitchFamily="18" charset="0"/>
              </a:rPr>
              <a:t>a</a:t>
            </a:r>
            <a:r>
              <a:rPr dirty="0" sz="2900" lang="es-CO">
                <a:solidFill>
                  <a:srgbClr val="002060"/>
                </a:solidFill>
                <a:latin typeface="Times New Roman" panose="02020603050405020304" pitchFamily="18" charset="0"/>
                <a:cs typeface="Times New Roman" panose="02020603050405020304" pitchFamily="18" charset="0"/>
              </a:rPr>
              <a:t>.</a:t>
            </a:r>
            <a:r>
              <a:rPr b="1" dirty="0" sz="2900" lang="es-ES">
                <a:solidFill>
                  <a:srgbClr val="002060"/>
                </a:solidFill>
                <a:latin typeface="Times New Roman" panose="02020603050405020304" pitchFamily="18" charset="0"/>
                <a:cs typeface="Times New Roman" panose="02020603050405020304" pitchFamily="18" charset="0"/>
              </a:rPr>
              <a:t> ¿Qué le brindó consuelo y ayuda a Jeremías en tiempo tumultuoso? Jeremías 15:16.</a:t>
            </a:r>
            <a:endParaRPr dirty="0" sz="2900" lang="es-ES">
              <a:solidFill>
                <a:srgbClr val="002060"/>
              </a:solidFill>
              <a:latin typeface="Times New Roman" panose="02020603050405020304" pitchFamily="18" charset="0"/>
              <a:cs typeface="Times New Roman" panose="02020603050405020304" pitchFamily="18" charset="0"/>
            </a:endParaRPr>
          </a:p>
          <a:p>
            <a:pPr indent="0" marL="0">
              <a:buNone/>
            </a:pPr>
            <a:r>
              <a:rPr dirty="0" sz="2900" lang="es-ES">
                <a:solidFill>
                  <a:srgbClr val="002060"/>
                </a:solidFill>
                <a:latin typeface="Times New Roman" panose="02020603050405020304" pitchFamily="18" charset="0"/>
                <a:cs typeface="Times New Roman" panose="02020603050405020304" pitchFamily="18" charset="0"/>
              </a:rPr>
              <a:t>La Palabra de Dios. Jeremías encontró gozo y alimento espiritual al recibir y meditar en las palabras de Dios.</a:t>
            </a:r>
          </a:p>
          <a:p>
            <a:pPr indent="0" marL="0">
              <a:buNone/>
            </a:pPr>
            <a:r>
              <a:rPr dirty="0" sz="2900" lang="es-ES">
                <a:solidFill>
                  <a:srgbClr val="002060"/>
                </a:solidFill>
                <a:latin typeface="Times New Roman" panose="02020603050405020304" pitchFamily="18" charset="0"/>
                <a:cs typeface="Times New Roman" panose="02020603050405020304" pitchFamily="18" charset="0"/>
              </a:rPr>
              <a:t>nada fortalece tanto la inteligencia como el estudio de las Escrituras. La Biblia eleva los pensamientos, fortalece las facultades y produce grandeza de espíritu, nobleza de carácter y firmeza de propósito.</a:t>
            </a:r>
          </a:p>
        </p:txBody>
      </p:sp>
      <p:pic>
        <p:nvPicPr>
          <p:cNvPr id="2097201" name="Imagen 8"/>
          <p:cNvPicPr>
            <a:picLocks noChangeAspect="1"/>
          </p:cNvPicPr>
          <p:nvPr/>
        </p:nvPicPr>
        <p:blipFill>
          <a:blip xmlns:r="http://schemas.openxmlformats.org/officeDocument/2006/relationships" r:embed="rId3"/>
          <a:stretch>
            <a:fillRect/>
          </a:stretch>
        </p:blipFill>
        <p:spPr>
          <a:xfrm>
            <a:off x="14321" y="5933532"/>
            <a:ext cx="7400925" cy="909162"/>
          </a:xfrm>
          <a:prstGeom prst="rect"/>
        </p:spPr>
      </p:pic>
      <p:sp>
        <p:nvSpPr>
          <p:cNvPr id="1048674" name="Rectángulo 13"/>
          <p:cNvSpPr/>
          <p:nvPr/>
        </p:nvSpPr>
        <p:spPr>
          <a:xfrm>
            <a:off x="1375902" y="6238277"/>
            <a:ext cx="3862848" cy="400110"/>
          </a:xfrm>
          <a:prstGeom prst="rect"/>
        </p:spPr>
        <p:txBody>
          <a:bodyPr wrap="square">
            <a:spAutoFit/>
          </a:bodyPr>
          <a:p>
            <a:pPr algn="ctr"/>
            <a:r>
              <a:rPr dirty="0" sz="2000" lang="en-US">
                <a:solidFill>
                  <a:schemeClr val="bg1"/>
                </a:solidFill>
                <a:latin typeface="Times New Roman" panose="02020603050405020304" pitchFamily="18" charset="0"/>
                <a:cs typeface="Times New Roman" panose="02020603050405020304" pitchFamily="18" charset="0"/>
              </a:rPr>
              <a:t>5. ESTUDIO BÍBLICO </a:t>
            </a:r>
            <a:endParaRPr dirty="0" sz="2000" lang="es-CO">
              <a:solidFill>
                <a:schemeClr val="bg1"/>
              </a:solidFill>
              <a:latin typeface="Times New Roman" panose="02020603050405020304" pitchFamily="18" charset="0"/>
              <a:cs typeface="Times New Roman" panose="02020603050405020304" pitchFamily="18" charset="0"/>
            </a:endParaRPr>
          </a:p>
        </p:txBody>
      </p:sp>
      <p:pic>
        <p:nvPicPr>
          <p:cNvPr id="2097202" name="Imagen 5"/>
          <p:cNvPicPr>
            <a:picLocks noChangeAspect="1"/>
          </p:cNvPicPr>
          <p:nvPr/>
        </p:nvPicPr>
        <p:blipFill>
          <a:blip xmlns:r="http://schemas.openxmlformats.org/officeDocument/2006/relationships" r:embed="rId4"/>
          <a:stretch>
            <a:fillRect/>
          </a:stretch>
        </p:blipFill>
        <p:spPr>
          <a:xfrm>
            <a:off x="-148454" y="5909721"/>
            <a:ext cx="1738071" cy="909162"/>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673">
                                            <p:txEl>
                                              <p:pRg st="0" end="0"/>
                                            </p:txEl>
                                          </p:spTgt>
                                        </p:tgtEl>
                                        <p:attrNameLst>
                                          <p:attrName>style.visibility</p:attrName>
                                        </p:attrNameLst>
                                      </p:cBhvr>
                                      <p:to>
                                        <p:strVal val="visible"/>
                                      </p:to>
                                    </p:set>
                                    <p:animEffect transition="in" filter="fade">
                                      <p:cBhvr>
                                        <p:cTn dur="1000" id="7"/>
                                        <p:tgtEl>
                                          <p:spTgt spid="1048673">
                                            <p:txEl>
                                              <p:pRg st="0" end="0"/>
                                            </p:txEl>
                                          </p:spTgt>
                                        </p:tgtEl>
                                      </p:cBhvr>
                                    </p:animEffect>
                                    <p:anim calcmode="lin" valueType="num">
                                      <p:cBhvr>
                                        <p:cTn dur="1000" fill="hold" id="8"/>
                                        <p:tgtEl>
                                          <p:spTgt spid="1048673">
                                            <p:txEl>
                                              <p:pRg st="0" end="0"/>
                                            </p:txEl>
                                          </p:spTgt>
                                        </p:tgtEl>
                                        <p:attrNameLst>
                                          <p:attrName>ppt_x</p:attrName>
                                        </p:attrNameLst>
                                      </p:cBhvr>
                                      <p:tavLst>
                                        <p:tav tm="0">
                                          <p:val>
                                            <p:strVal val="#ppt_x"/>
                                          </p:val>
                                        </p:tav>
                                        <p:tav tm="100000">
                                          <p:val>
                                            <p:strVal val="#ppt_x"/>
                                          </p:val>
                                        </p:tav>
                                      </p:tavLst>
                                    </p:anim>
                                    <p:anim calcmode="lin" valueType="num">
                                      <p:cBhvr>
                                        <p:cTn dur="1000" fill="hold" id="9"/>
                                        <p:tgtEl>
                                          <p:spTgt spid="104867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048673">
                                            <p:txEl>
                                              <p:pRg st="1" end="1"/>
                                            </p:txEl>
                                          </p:spTgt>
                                        </p:tgtEl>
                                        <p:attrNameLst>
                                          <p:attrName>style.visibility</p:attrName>
                                        </p:attrNameLst>
                                      </p:cBhvr>
                                      <p:to>
                                        <p:strVal val="visible"/>
                                      </p:to>
                                    </p:set>
                                    <p:animEffect transition="in" filter="fade">
                                      <p:cBhvr>
                                        <p:cTn dur="1000" id="14"/>
                                        <p:tgtEl>
                                          <p:spTgt spid="1048673">
                                            <p:txEl>
                                              <p:pRg st="1" end="1"/>
                                            </p:txEl>
                                          </p:spTgt>
                                        </p:tgtEl>
                                      </p:cBhvr>
                                    </p:animEffect>
                                    <p:anim calcmode="lin" valueType="num">
                                      <p:cBhvr>
                                        <p:cTn dur="1000" fill="hold" id="15"/>
                                        <p:tgtEl>
                                          <p:spTgt spid="1048673">
                                            <p:txEl>
                                              <p:pRg st="1" end="1"/>
                                            </p:txEl>
                                          </p:spTgt>
                                        </p:tgtEl>
                                        <p:attrNameLst>
                                          <p:attrName>ppt_x</p:attrName>
                                        </p:attrNameLst>
                                      </p:cBhvr>
                                      <p:tavLst>
                                        <p:tav tm="0">
                                          <p:val>
                                            <p:strVal val="#ppt_x"/>
                                          </p:val>
                                        </p:tav>
                                        <p:tav tm="100000">
                                          <p:val>
                                            <p:strVal val="#ppt_x"/>
                                          </p:val>
                                        </p:tav>
                                      </p:tavLst>
                                    </p:anim>
                                    <p:anim calcmode="lin" valueType="num">
                                      <p:cBhvr>
                                        <p:cTn dur="1000" fill="hold" id="16"/>
                                        <p:tgtEl>
                                          <p:spTgt spid="104867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grpId="0" id="19" nodeType="clickEffect" presetClass="entr" presetID="42" presetSubtype="0">
                                  <p:stCondLst>
                                    <p:cond delay="0"/>
                                  </p:stCondLst>
                                  <p:childTnLst>
                                    <p:set>
                                      <p:cBhvr>
                                        <p:cTn dur="1" fill="hold" id="20">
                                          <p:stCondLst>
                                            <p:cond delay="0"/>
                                          </p:stCondLst>
                                        </p:cTn>
                                        <p:tgtEl>
                                          <p:spTgt spid="1048673">
                                            <p:txEl>
                                              <p:pRg st="2" end="2"/>
                                            </p:txEl>
                                          </p:spTgt>
                                        </p:tgtEl>
                                        <p:attrNameLst>
                                          <p:attrName>style.visibility</p:attrName>
                                        </p:attrNameLst>
                                      </p:cBhvr>
                                      <p:to>
                                        <p:strVal val="visible"/>
                                      </p:to>
                                    </p:set>
                                    <p:animEffect transition="in" filter="fade">
                                      <p:cBhvr>
                                        <p:cTn dur="1000" id="21"/>
                                        <p:tgtEl>
                                          <p:spTgt spid="1048673">
                                            <p:txEl>
                                              <p:pRg st="2" end="2"/>
                                            </p:txEl>
                                          </p:spTgt>
                                        </p:tgtEl>
                                      </p:cBhvr>
                                    </p:animEffect>
                                    <p:anim calcmode="lin" valueType="num">
                                      <p:cBhvr>
                                        <p:cTn dur="1000" fill="hold" id="22"/>
                                        <p:tgtEl>
                                          <p:spTgt spid="1048673">
                                            <p:txEl>
                                              <p:pRg st="2" end="2"/>
                                            </p:txEl>
                                          </p:spTgt>
                                        </p:tgtEl>
                                        <p:attrNameLst>
                                          <p:attrName>ppt_x</p:attrName>
                                        </p:attrNameLst>
                                      </p:cBhvr>
                                      <p:tavLst>
                                        <p:tav tm="0">
                                          <p:val>
                                            <p:strVal val="#ppt_x"/>
                                          </p:val>
                                        </p:tav>
                                        <p:tav tm="100000">
                                          <p:val>
                                            <p:strVal val="#ppt_x"/>
                                          </p:val>
                                        </p:tav>
                                      </p:tavLst>
                                    </p:anim>
                                    <p:anim calcmode="lin" valueType="num">
                                      <p:cBhvr>
                                        <p:cTn dur="1000" fill="hold" id="23"/>
                                        <p:tgtEl>
                                          <p:spTgt spid="104867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7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70" name=""/>
        <p:cNvGrpSpPr/>
        <p:nvPr/>
      </p:nvGrpSpPr>
      <p:grpSpPr>
        <a:xfrm>
          <a:off x="0" y="0"/>
          <a:ext cx="0" cy="0"/>
          <a:chOff x="0" y="0"/>
          <a:chExt cx="0" cy="0"/>
        </a:xfrm>
      </p:grpSpPr>
      <p:pic>
        <p:nvPicPr>
          <p:cNvPr id="2097203" name="Imagen 1"/>
          <p:cNvPicPr>
            <a:picLocks noChangeAspect="1"/>
          </p:cNvPicPr>
          <p:nvPr/>
        </p:nvPicPr>
        <p:blipFill>
          <a:blip xmlns:r="http://schemas.openxmlformats.org/officeDocument/2006/relationships" r:embed="rId1"/>
          <a:stretch>
            <a:fillRect/>
          </a:stretch>
        </p:blipFill>
        <p:spPr>
          <a:xfrm>
            <a:off x="0" y="0"/>
            <a:ext cx="7667625" cy="6858000"/>
          </a:xfrm>
          <a:prstGeom prst="rect"/>
        </p:spPr>
      </p:pic>
      <p:pic>
        <p:nvPicPr>
          <p:cNvPr id="2097204" name="Imagen 9"/>
          <p:cNvPicPr>
            <a:picLocks noChangeAspect="1"/>
          </p:cNvPicPr>
          <p:nvPr/>
        </p:nvPicPr>
        <p:blipFill>
          <a:blip xmlns:r="http://schemas.openxmlformats.org/officeDocument/2006/relationships" r:embed="rId2"/>
          <a:stretch>
            <a:fillRect/>
          </a:stretch>
        </p:blipFill>
        <p:spPr>
          <a:xfrm>
            <a:off x="0" y="0"/>
            <a:ext cx="12192000" cy="6884344"/>
          </a:xfrm>
          <a:prstGeom prst="rect"/>
        </p:spPr>
      </p:pic>
      <p:sp>
        <p:nvSpPr>
          <p:cNvPr id="1048678" name="Rectángulo 10"/>
          <p:cNvSpPr/>
          <p:nvPr/>
        </p:nvSpPr>
        <p:spPr>
          <a:xfrm>
            <a:off x="5975876" y="172270"/>
            <a:ext cx="6065291" cy="5781040"/>
          </a:xfrm>
          <a:prstGeom prst="rect"/>
        </p:spPr>
        <p:txBody>
          <a:bodyPr wrap="square">
            <a:spAutoFit/>
          </a:bodyPr>
          <a:p>
            <a:r>
              <a:rPr b="1" dirty="0" sz="2400" lang="es-ES">
                <a:solidFill>
                  <a:srgbClr val="002060"/>
                </a:solidFill>
                <a:latin typeface="Times New Roman" panose="02020603050405020304" pitchFamily="18" charset="0"/>
                <a:cs typeface="Times New Roman" panose="02020603050405020304" pitchFamily="18" charset="0"/>
              </a:rPr>
              <a:t>B. ¿Cómo deben estudiarse las Escrituras y qué debe preceder a ese estudio bíblico?</a:t>
            </a:r>
          </a:p>
          <a:p>
            <a:r>
              <a:rPr b="1" dirty="0" sz="2400" lang="es-ES">
                <a:solidFill>
                  <a:srgbClr val="002060"/>
                </a:solidFill>
                <a:latin typeface="Times New Roman" panose="02020603050405020304" pitchFamily="18" charset="0"/>
                <a:cs typeface="Times New Roman" panose="02020603050405020304" pitchFamily="18" charset="0"/>
              </a:rPr>
              <a:t>Salmos 119:9; Salmos 119:11; Salmos 119:16.</a:t>
            </a:r>
            <a:endParaRPr dirty="0" sz="2400" lang="es-ES">
              <a:solidFill>
                <a:srgbClr val="002060"/>
              </a:solidFill>
              <a:latin typeface="Times New Roman" panose="02020603050405020304" pitchFamily="18" charset="0"/>
              <a:cs typeface="Times New Roman" panose="02020603050405020304" pitchFamily="18" charset="0"/>
            </a:endParaRPr>
          </a:p>
          <a:p>
            <a:r>
              <a:rPr dirty="0" sz="2400" lang="es-ES">
                <a:solidFill>
                  <a:srgbClr val="002060"/>
                </a:solidFill>
                <a:latin typeface="Times New Roman" panose="02020603050405020304" pitchFamily="18" charset="0"/>
                <a:cs typeface="Times New Roman" panose="02020603050405020304" pitchFamily="18" charset="0"/>
              </a:rPr>
              <a:t>Las Escrituras deben estudiarse con perseverancia, meditación, diligencia y oración. Antes de abrir la Biblia debemos pedir la iluminación del Espíritu Santo para comprender correctamente la Palabra.</a:t>
            </a:r>
          </a:p>
          <a:p>
            <a:r>
              <a:rPr dirty="0" sz="2400" lang="es-ES">
                <a:solidFill>
                  <a:srgbClr val="002060"/>
                </a:solidFill>
                <a:latin typeface="Times New Roman" panose="02020603050405020304" pitchFamily="18" charset="0"/>
                <a:cs typeface="Times New Roman" panose="02020603050405020304" pitchFamily="18" charset="0"/>
              </a:rPr>
              <a:t>al estudiante de la Biblia con un minero que busca tesoros escondidos. Las verdades profundas requieren perseverancia y meditación. Además, nunca debemos estudiar las Escrituras sin oración: debemos pedir la dirección del Espíritu Santo. </a:t>
            </a:r>
          </a:p>
        </p:txBody>
      </p:sp>
      <p:pic>
        <p:nvPicPr>
          <p:cNvPr id="2097205" name="Imagen 3"/>
          <p:cNvPicPr>
            <a:picLocks noChangeAspect="1"/>
          </p:cNvPicPr>
          <p:nvPr/>
        </p:nvPicPr>
        <p:blipFill rotWithShape="1">
          <a:blip xmlns:r="http://schemas.openxmlformats.org/officeDocument/2006/relationships" r:embed="rId3"/>
          <a:srcRect l="15674"/>
          <a:stretch>
            <a:fillRect/>
          </a:stretch>
        </p:blipFill>
        <p:spPr>
          <a:xfrm rot="10800000" flipV="1">
            <a:off x="4191000" y="6061037"/>
            <a:ext cx="8001000" cy="829911"/>
          </a:xfrm>
          <a:prstGeom prst="rect"/>
        </p:spPr>
      </p:pic>
      <p:sp>
        <p:nvSpPr>
          <p:cNvPr id="1048679" name="Rectángulo 4"/>
          <p:cNvSpPr/>
          <p:nvPr/>
        </p:nvSpPr>
        <p:spPr>
          <a:xfrm>
            <a:off x="7074250" y="6387934"/>
            <a:ext cx="3902212" cy="341632"/>
          </a:xfrm>
          <a:prstGeom prst="rect"/>
        </p:spPr>
        <p:txBody>
          <a:bodyPr wrap="square">
            <a:spAutoFit/>
          </a:bodyPr>
          <a:p>
            <a:pPr algn="ctr" lvl="0">
              <a:lnSpc>
                <a:spcPct val="90000"/>
              </a:lnSpc>
              <a:spcBef>
                <a:spcPts val="1000"/>
              </a:spcBef>
            </a:pPr>
            <a:r>
              <a:rPr dirty="0" lang="es-ES">
                <a:solidFill>
                  <a:schemeClr val="bg1"/>
                </a:solidFill>
                <a:latin typeface="Times New Roman" panose="02020603050405020304" pitchFamily="18" charset="0"/>
                <a:cs typeface="Times New Roman" panose="02020603050405020304" pitchFamily="18" charset="0"/>
              </a:rPr>
              <a:t> 5. ESTUDIO BÍBLICO  </a:t>
            </a:r>
            <a:endParaRPr dirty="0" lang="es-CO">
              <a:solidFill>
                <a:schemeClr val="bg1"/>
              </a:solidFill>
              <a:latin typeface="Times New Roman" panose="02020603050405020304" pitchFamily="18" charset="0"/>
              <a:cs typeface="Times New Roman" panose="02020603050405020304" pitchFamily="18" charset="0"/>
            </a:endParaRPr>
          </a:p>
        </p:txBody>
      </p:sp>
      <p:pic>
        <p:nvPicPr>
          <p:cNvPr id="2097206" name="Imagen 2"/>
          <p:cNvPicPr>
            <a:picLocks noChangeAspect="1"/>
          </p:cNvPicPr>
          <p:nvPr/>
        </p:nvPicPr>
        <p:blipFill>
          <a:blip xmlns:r="http://schemas.openxmlformats.org/officeDocument/2006/relationships" r:embed="rId4"/>
          <a:stretch>
            <a:fillRect/>
          </a:stretch>
        </p:blipFill>
        <p:spPr>
          <a:xfrm>
            <a:off x="10407300" y="6061037"/>
            <a:ext cx="1633870" cy="781193"/>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6" presetSubtype="21">
                                  <p:stCondLst>
                                    <p:cond delay="0"/>
                                  </p:stCondLst>
                                  <p:childTnLst>
                                    <p:set>
                                      <p:cBhvr>
                                        <p:cTn dur="1" fill="hold" id="6">
                                          <p:stCondLst>
                                            <p:cond delay="0"/>
                                          </p:stCondLst>
                                        </p:cTn>
                                        <p:tgtEl>
                                          <p:spTgt spid="1048678"/>
                                        </p:tgtEl>
                                        <p:attrNameLst>
                                          <p:attrName>style.visibility</p:attrName>
                                        </p:attrNameLst>
                                      </p:cBhvr>
                                      <p:to>
                                        <p:strVal val="visible"/>
                                      </p:to>
                                    </p:set>
                                    <p:animEffect transition="in" filter="barn(inVertical)">
                                      <p:cBhvr>
                                        <p:cTn dur="500" id="7"/>
                                        <p:tgtEl>
                                          <p:spTgt spid="1048678"/>
                                        </p:tgtEl>
                                      </p:cBhvr>
                                    </p:animEffect>
                                  </p:childTnLst>
                                </p:cTn>
                              </p:par>
                            </p:childTnLst>
                          </p:cTn>
                        </p:par>
                      </p:childTnLst>
                    </p:cTn>
                  </p:par>
                  <p:par>
                    <p:cTn fill="hold" id="8">
                      <p:stCondLst>
                        <p:cond delay="indefinite"/>
                      </p:stCondLst>
                      <p:childTnLst>
                        <p:par>
                          <p:cTn fill="hold" id="9">
                            <p:stCondLst>
                              <p:cond delay="0"/>
                            </p:stCondLst>
                            <p:childTnLst>
                              <p:par>
                                <p:cTn fill="hold" id="10" nodeType="clickEffect" presetClass="entr" presetID="22" presetSubtype="4">
                                  <p:stCondLst>
                                    <p:cond delay="0"/>
                                  </p:stCondLst>
                                  <p:childTnLst>
                                    <p:set>
                                      <p:cBhvr>
                                        <p:cTn dur="1" fill="hold" id="11">
                                          <p:stCondLst>
                                            <p:cond delay="0"/>
                                          </p:stCondLst>
                                        </p:cTn>
                                        <p:tgtEl>
                                          <p:spTgt spid="1048678">
                                            <p:txEl>
                                              <p:pRg st="0" end="0"/>
                                            </p:txEl>
                                          </p:spTgt>
                                        </p:tgtEl>
                                        <p:attrNameLst>
                                          <p:attrName>style.visibility</p:attrName>
                                        </p:attrNameLst>
                                      </p:cBhvr>
                                      <p:to>
                                        <p:strVal val="visible"/>
                                      </p:to>
                                    </p:set>
                                    <p:animEffect transition="in" filter="wipe(down)">
                                      <p:cBhvr>
                                        <p:cTn dur="500" id="12"/>
                                        <p:tgtEl>
                                          <p:spTgt spid="1048678">
                                            <p:txEl>
                                              <p:pRg st="0" end="0"/>
                                            </p:txEl>
                                          </p:spTgt>
                                        </p:tgtEl>
                                      </p:cBhvr>
                                    </p:animEffect>
                                  </p:childTnLst>
                                </p:cTn>
                              </p:par>
                            </p:childTnLst>
                          </p:cTn>
                        </p:par>
                      </p:childTnLst>
                    </p:cTn>
                  </p:par>
                  <p:par>
                    <p:cTn fill="hold" id="13">
                      <p:stCondLst>
                        <p:cond delay="indefinite"/>
                      </p:stCondLst>
                      <p:childTnLst>
                        <p:par>
                          <p:cTn fill="hold" id="14">
                            <p:stCondLst>
                              <p:cond delay="0"/>
                            </p:stCondLst>
                            <p:childTnLst>
                              <p:par>
                                <p:cTn fill="hold" id="15" nodeType="clickEffect" presetClass="entr" presetID="22" presetSubtype="4">
                                  <p:stCondLst>
                                    <p:cond delay="0"/>
                                  </p:stCondLst>
                                  <p:childTnLst>
                                    <p:set>
                                      <p:cBhvr>
                                        <p:cTn dur="1" fill="hold" id="16">
                                          <p:stCondLst>
                                            <p:cond delay="0"/>
                                          </p:stCondLst>
                                        </p:cTn>
                                        <p:tgtEl>
                                          <p:spTgt spid="1048678">
                                            <p:txEl>
                                              <p:pRg st="1" end="1"/>
                                            </p:txEl>
                                          </p:spTgt>
                                        </p:tgtEl>
                                        <p:attrNameLst>
                                          <p:attrName>style.visibility</p:attrName>
                                        </p:attrNameLst>
                                      </p:cBhvr>
                                      <p:to>
                                        <p:strVal val="visible"/>
                                      </p:to>
                                    </p:set>
                                    <p:animEffect transition="in" filter="wipe(down)">
                                      <p:cBhvr>
                                        <p:cTn dur="500" id="17"/>
                                        <p:tgtEl>
                                          <p:spTgt spid="1048678">
                                            <p:txEl>
                                              <p:pRg st="1" end="1"/>
                                            </p:txEl>
                                          </p:spTgt>
                                        </p:tgtEl>
                                      </p:cBhvr>
                                    </p:animEffect>
                                  </p:childTnLst>
                                </p:cTn>
                              </p:par>
                            </p:childTnLst>
                          </p:cTn>
                        </p:par>
                      </p:childTnLst>
                    </p:cTn>
                  </p:par>
                  <p:par>
                    <p:cTn fill="hold" id="18">
                      <p:stCondLst>
                        <p:cond delay="indefinite"/>
                      </p:stCondLst>
                      <p:childTnLst>
                        <p:par>
                          <p:cTn fill="hold" id="19">
                            <p:stCondLst>
                              <p:cond delay="0"/>
                            </p:stCondLst>
                            <p:childTnLst>
                              <p:par>
                                <p:cTn fill="hold" id="20" nodeType="clickEffect" presetClass="entr" presetID="22" presetSubtype="4">
                                  <p:stCondLst>
                                    <p:cond delay="0"/>
                                  </p:stCondLst>
                                  <p:childTnLst>
                                    <p:set>
                                      <p:cBhvr>
                                        <p:cTn dur="1" fill="hold" id="21">
                                          <p:stCondLst>
                                            <p:cond delay="0"/>
                                          </p:stCondLst>
                                        </p:cTn>
                                        <p:tgtEl>
                                          <p:spTgt spid="1048678">
                                            <p:txEl>
                                              <p:pRg st="2" end="2"/>
                                            </p:txEl>
                                          </p:spTgt>
                                        </p:tgtEl>
                                        <p:attrNameLst>
                                          <p:attrName>style.visibility</p:attrName>
                                        </p:attrNameLst>
                                      </p:cBhvr>
                                      <p:to>
                                        <p:strVal val="visible"/>
                                      </p:to>
                                    </p:set>
                                    <p:animEffect transition="in" filter="wipe(down)">
                                      <p:cBhvr>
                                        <p:cTn dur="500" id="22"/>
                                        <p:tgtEl>
                                          <p:spTgt spid="1048678">
                                            <p:txEl>
                                              <p:pRg st="2" end="2"/>
                                            </p:txEl>
                                          </p:spTgt>
                                        </p:tgtEl>
                                      </p:cBhvr>
                                    </p:animEffect>
                                  </p:childTnLst>
                                </p:cTn>
                              </p:par>
                            </p:childTnLst>
                          </p:cTn>
                        </p:par>
                      </p:childTnLst>
                    </p:cTn>
                  </p:par>
                  <p:par>
                    <p:cTn fill="hold" id="23">
                      <p:stCondLst>
                        <p:cond delay="indefinite"/>
                      </p:stCondLst>
                      <p:childTnLst>
                        <p:par>
                          <p:cTn fill="hold" id="24">
                            <p:stCondLst>
                              <p:cond delay="0"/>
                            </p:stCondLst>
                            <p:childTnLst>
                              <p:par>
                                <p:cTn fill="hold" id="25" nodeType="clickEffect" presetClass="entr" presetID="22" presetSubtype="4">
                                  <p:stCondLst>
                                    <p:cond delay="0"/>
                                  </p:stCondLst>
                                  <p:childTnLst>
                                    <p:set>
                                      <p:cBhvr>
                                        <p:cTn dur="1" fill="hold" id="26">
                                          <p:stCondLst>
                                            <p:cond delay="0"/>
                                          </p:stCondLst>
                                        </p:cTn>
                                        <p:tgtEl>
                                          <p:spTgt spid="1048678">
                                            <p:txEl>
                                              <p:pRg st="3" end="3"/>
                                            </p:txEl>
                                          </p:spTgt>
                                        </p:tgtEl>
                                        <p:attrNameLst>
                                          <p:attrName>style.visibility</p:attrName>
                                        </p:attrNameLst>
                                      </p:cBhvr>
                                      <p:to>
                                        <p:strVal val="visible"/>
                                      </p:to>
                                    </p:set>
                                    <p:animEffect transition="in" filter="wipe(down)">
                                      <p:cBhvr>
                                        <p:cTn dur="500" id="27"/>
                                        <p:tgtEl>
                                          <p:spTgt spid="1048678">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78"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73" name=""/>
        <p:cNvGrpSpPr/>
        <p:nvPr/>
      </p:nvGrpSpPr>
      <p:grpSpPr>
        <a:xfrm>
          <a:off x="0" y="0"/>
          <a:ext cx="0" cy="0"/>
          <a:chOff x="0" y="0"/>
          <a:chExt cx="0" cy="0"/>
        </a:xfrm>
      </p:grpSpPr>
      <p:sp useBgFill="1">
        <p:nvSpPr>
          <p:cNvPr id="1048683" name="Rectangle 23"/>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84" name="Rectángulo 2"/>
          <p:cNvSpPr/>
          <p:nvPr/>
        </p:nvSpPr>
        <p:spPr>
          <a:xfrm>
            <a:off x="344424" y="5200947"/>
            <a:ext cx="4167853" cy="447040"/>
          </a:xfrm>
          <a:prstGeom prst="rect"/>
        </p:spPr>
        <p:txBody>
          <a:bodyPr wrap="none">
            <a:spAutoFit/>
          </a:bodyPr>
          <a:p>
            <a:r>
              <a:rPr dirty="0" sz="2400" lang="es-ES">
                <a:solidFill>
                  <a:schemeClr val="bg1"/>
                </a:solidFill>
                <a:latin typeface="Times New Roman" panose="02020603050405020304" pitchFamily="18" charset="0"/>
                <a:cs typeface="Times New Roman" panose="02020603050405020304" pitchFamily="18" charset="0"/>
              </a:rPr>
              <a:t>1. ¿SIRVIENDO A DIOS O NO?</a:t>
            </a:r>
            <a:endParaRPr dirty="0" sz="2400" lang="es-CO">
              <a:solidFill>
                <a:schemeClr val="bg1"/>
              </a:solidFill>
              <a:latin typeface="Times New Roman" panose="02020603050405020304" pitchFamily="18" charset="0"/>
              <a:cs typeface="Times New Roman" panose="02020603050405020304" pitchFamily="18" charset="0"/>
            </a:endParaRPr>
          </a:p>
        </p:txBody>
      </p:sp>
      <p:pic>
        <p:nvPicPr>
          <p:cNvPr id="2097207" name="Imagen 7"/>
          <p:cNvPicPr>
            <a:picLocks noChangeAspect="1"/>
          </p:cNvPicPr>
          <p:nvPr/>
        </p:nvPicPr>
        <p:blipFill>
          <a:blip xmlns:r="http://schemas.openxmlformats.org/officeDocument/2006/relationships" r:embed="rId1"/>
          <a:stretch>
            <a:fillRect/>
          </a:stretch>
        </p:blipFill>
        <p:spPr>
          <a:xfrm>
            <a:off x="5629274" y="-32112"/>
            <a:ext cx="6559677" cy="6858000"/>
          </a:xfrm>
          <a:prstGeom prst="rect"/>
        </p:spPr>
      </p:pic>
      <p:pic>
        <p:nvPicPr>
          <p:cNvPr id="2097208" name="Imagen 3"/>
          <p:cNvPicPr>
            <a:picLocks noChangeAspect="1"/>
          </p:cNvPicPr>
          <p:nvPr/>
        </p:nvPicPr>
        <p:blipFill>
          <a:blip xmlns:r="http://schemas.openxmlformats.org/officeDocument/2006/relationships" r:embed="rId2"/>
          <a:stretch>
            <a:fillRect/>
          </a:stretch>
        </p:blipFill>
        <p:spPr>
          <a:xfrm>
            <a:off x="-8305" y="-64224"/>
            <a:ext cx="12319190" cy="6857999"/>
          </a:xfrm>
          <a:prstGeom prst="rect"/>
        </p:spPr>
      </p:pic>
      <p:pic>
        <p:nvPicPr>
          <p:cNvPr id="2097209" name="Imagen 8"/>
          <p:cNvPicPr>
            <a:picLocks noChangeAspect="1"/>
          </p:cNvPicPr>
          <p:nvPr/>
        </p:nvPicPr>
        <p:blipFill>
          <a:blip xmlns:r="http://schemas.openxmlformats.org/officeDocument/2006/relationships" r:embed="rId3"/>
          <a:stretch>
            <a:fillRect/>
          </a:stretch>
        </p:blipFill>
        <p:spPr>
          <a:xfrm>
            <a:off x="-8306" y="5900669"/>
            <a:ext cx="8234121" cy="909162"/>
          </a:xfrm>
          <a:prstGeom prst="rect"/>
        </p:spPr>
      </p:pic>
      <p:sp>
        <p:nvSpPr>
          <p:cNvPr id="1048685" name="Rectángulo 13"/>
          <p:cNvSpPr/>
          <p:nvPr/>
        </p:nvSpPr>
        <p:spPr>
          <a:xfrm>
            <a:off x="1461891" y="6252051"/>
            <a:ext cx="4529319" cy="400110"/>
          </a:xfrm>
          <a:prstGeom prst="rect"/>
        </p:spPr>
        <p:txBody>
          <a:bodyPr wrap="square">
            <a:spAutoFit/>
          </a:bodyPr>
          <a:p>
            <a:pPr algn="ctr"/>
            <a:r>
              <a:rPr dirty="0" sz="2000" lang="en-US">
                <a:solidFill>
                  <a:schemeClr val="bg1"/>
                </a:solidFill>
                <a:latin typeface="Times New Roman" panose="02020603050405020304" pitchFamily="18" charset="0"/>
                <a:cs typeface="Times New Roman" panose="02020603050405020304" pitchFamily="18" charset="0"/>
              </a:rPr>
              <a:t>UN CONOCIMIENTO DE DIOS </a:t>
            </a:r>
            <a:endParaRPr dirty="0" sz="2000" lang="es-CO">
              <a:solidFill>
                <a:schemeClr val="bg1"/>
              </a:solidFill>
              <a:latin typeface="Times New Roman" panose="02020603050405020304" pitchFamily="18" charset="0"/>
              <a:cs typeface="Times New Roman" panose="02020603050405020304" pitchFamily="18" charset="0"/>
            </a:endParaRPr>
          </a:p>
        </p:txBody>
      </p:sp>
      <p:pic>
        <p:nvPicPr>
          <p:cNvPr id="2097210" name="Imagen 5"/>
          <p:cNvPicPr>
            <a:picLocks noChangeAspect="1"/>
          </p:cNvPicPr>
          <p:nvPr/>
        </p:nvPicPr>
        <p:blipFill>
          <a:blip xmlns:r="http://schemas.openxmlformats.org/officeDocument/2006/relationships" r:embed="rId4"/>
          <a:stretch>
            <a:fillRect/>
          </a:stretch>
        </p:blipFill>
        <p:spPr>
          <a:xfrm>
            <a:off x="19080" y="5952147"/>
            <a:ext cx="1738071" cy="909162"/>
          </a:xfrm>
          <a:prstGeom prst="rect"/>
        </p:spPr>
      </p:pic>
      <p:sp>
        <p:nvSpPr>
          <p:cNvPr id="1048686" name="Rectangle 1"/>
          <p:cNvSpPr>
            <a:spLocks noGrp="1" noChangeArrowheads="1"/>
          </p:cNvSpPr>
          <p:nvPr>
            <p:ph idx="1"/>
          </p:nvPr>
        </p:nvSpPr>
        <p:spPr bwMode="auto">
          <a:xfrm>
            <a:off x="111125" y="282894"/>
            <a:ext cx="6089650" cy="5425439"/>
          </a:xfrm>
          <a:prstGeom prst="rect"/>
          <a:noFill/>
          <a:ln>
            <a:noFill/>
          </a:ln>
          <a:effectLst/>
        </p:spPr>
        <p:txBody>
          <a:bodyPr anchor="ctr" anchorCtr="0" bIns="45720" compatLnSpc="1" lIns="91440" numCol="1" rIns="91440" tIns="45720" vert="horz" wrap="square">
            <a:prstTxWarp prst="textNoShape"/>
            <a:spAutoFit/>
          </a:bodyPr>
          <a:p>
            <a:pPr algn="l" defTabSz="914400" eaLnBrk="0" fontAlgn="base" hangingPunct="0" indent="0" latinLnBrk="0" lvl="0" marL="0" marR="0" rtl="0">
              <a:lnSpc>
                <a:spcPct val="100000"/>
              </a:lnSpc>
              <a:spcBef>
                <a:spcPct val="0"/>
              </a:spcBef>
              <a:spcAft>
                <a:spcPct val="0"/>
              </a:spcAft>
              <a:buClrTx/>
              <a:buSzTx/>
              <a:buFontTx/>
              <a:buNone/>
            </a:pPr>
            <a:r>
              <a:rPr altLang="es-CO" baseline="0" b="0"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La lección nos presenta </a:t>
            </a:r>
            <a:r>
              <a:rPr altLang="es-CO" baseline="0" b="1"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tres grandes medios mediante los cuales Dios desea darse a conocer: la naturaleza, su providencia y su Palabra</a:t>
            </a:r>
            <a:r>
              <a:rPr altLang="es-CO" baseline="0" b="0"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 Pero entre todos ellos, las Escrituras presentan con mayor claridad su carácter y el plan de salvación.</a:t>
            </a:r>
          </a:p>
          <a:p>
            <a:pPr algn="l" defTabSz="914400" eaLnBrk="0" fontAlgn="base" hangingPunct="0" indent="0" latinLnBrk="0" lvl="0" marL="0" marR="0" rtl="0">
              <a:lnSpc>
                <a:spcPct val="100000"/>
              </a:lnSpc>
              <a:spcBef>
                <a:spcPct val="0"/>
              </a:spcBef>
              <a:spcAft>
                <a:spcPct val="0"/>
              </a:spcAft>
              <a:buClrTx/>
              <a:buSzTx/>
              <a:buFontTx/>
              <a:buNone/>
            </a:pPr>
            <a:r>
              <a:rPr altLang="es-CO" baseline="0" b="0"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El verdadero conocimiento de Dios no consiste solamente en </a:t>
            </a:r>
            <a:r>
              <a:rPr altLang="es-CO" baseline="0" b="1"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saber cosas acerca de Él</a:t>
            </a:r>
            <a:r>
              <a:rPr altLang="es-CO" baseline="0" b="0"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 sino en </a:t>
            </a:r>
            <a:r>
              <a:rPr altLang="es-CO" baseline="0" b="1"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conocerlo personalmente, confiar en Él y permitir que ese conocimiento transforme nuestra vida</a:t>
            </a:r>
            <a:r>
              <a:rPr altLang="es-CO" baseline="0" b="0"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a:t>
            </a:r>
          </a:p>
          <a:p>
            <a:pPr algn="l" defTabSz="914400" eaLnBrk="0" fontAlgn="base" hangingPunct="0" indent="0" latinLnBrk="0" lvl="0" marL="0" marR="0" rtl="0">
              <a:lnSpc>
                <a:spcPct val="100000"/>
              </a:lnSpc>
              <a:spcBef>
                <a:spcPct val="0"/>
              </a:spcBef>
              <a:spcAft>
                <a:spcPct val="0"/>
              </a:spcAft>
              <a:buClrTx/>
              <a:buSzTx/>
              <a:buFontTx/>
              <a:buNone/>
            </a:pPr>
            <a:r>
              <a:rPr altLang="es-CO" baseline="0" b="0"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Como dice la lección desde el principio:</a:t>
            </a:r>
          </a:p>
          <a:p>
            <a:pPr algn="l" defTabSz="914400" eaLnBrk="0" fontAlgn="base" hangingPunct="0" indent="0" latinLnBrk="0" lvl="0" marL="0" marR="0" rtl="0">
              <a:lnSpc>
                <a:spcPct val="100000"/>
              </a:lnSpc>
              <a:spcBef>
                <a:spcPct val="0"/>
              </a:spcBef>
              <a:spcAft>
                <a:spcPct val="0"/>
              </a:spcAft>
              <a:buClrTx/>
              <a:buSzTx/>
              <a:buFontTx/>
              <a:buNone/>
            </a:pPr>
            <a:r>
              <a:rPr altLang="es-CO" baseline="0" b="1"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rPr>
              <a:t>«Todo verdadero conocimiento y desarrollo tienen su origen en el conocimiento de Dios</a:t>
            </a:r>
            <a:endParaRPr altLang="es-CO" baseline="0" b="0" cap="none" dirty="0" sz="2400" i="0" kumimoji="0" lang="es-CO" normalizeH="0" strike="noStrike" u="none">
              <a:ln>
                <a:noFill/>
              </a:ln>
              <a:solidFill>
                <a:srgbClr val="002060"/>
              </a:solidFill>
              <a:effectLst/>
              <a:latin typeface="Times New Roman" panose="02020603050405020304" pitchFamily="18" charset="0"/>
              <a:cs typeface="Times New Roman" panose="02020603050405020304" pitchFamily="18" charset="0"/>
            </a:endParaRPr>
          </a:p>
        </p:txBody>
      </p:sp>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686">
                                            <p:txEl>
                                              <p:pRg st="0" end="0"/>
                                            </p:txEl>
                                          </p:spTgt>
                                        </p:tgtEl>
                                        <p:attrNameLst>
                                          <p:attrName>style.visibility</p:attrName>
                                        </p:attrNameLst>
                                      </p:cBhvr>
                                      <p:to>
                                        <p:strVal val="visible"/>
                                      </p:to>
                                    </p:set>
                                    <p:animEffect transition="in" filter="fade">
                                      <p:cBhvr>
                                        <p:cTn dur="1000" id="7"/>
                                        <p:tgtEl>
                                          <p:spTgt spid="1048686">
                                            <p:txEl>
                                              <p:pRg st="0" end="0"/>
                                            </p:txEl>
                                          </p:spTgt>
                                        </p:tgtEl>
                                      </p:cBhvr>
                                    </p:animEffect>
                                    <p:anim calcmode="lin" valueType="num">
                                      <p:cBhvr>
                                        <p:cTn dur="1000" fill="hold" id="8"/>
                                        <p:tgtEl>
                                          <p:spTgt spid="1048686">
                                            <p:txEl>
                                              <p:pRg st="0" end="0"/>
                                            </p:txEl>
                                          </p:spTgt>
                                        </p:tgtEl>
                                        <p:attrNameLst>
                                          <p:attrName>ppt_x</p:attrName>
                                        </p:attrNameLst>
                                      </p:cBhvr>
                                      <p:tavLst>
                                        <p:tav tm="0">
                                          <p:val>
                                            <p:strVal val="#ppt_x"/>
                                          </p:val>
                                        </p:tav>
                                        <p:tav tm="100000">
                                          <p:val>
                                            <p:strVal val="#ppt_x"/>
                                          </p:val>
                                        </p:tav>
                                      </p:tavLst>
                                    </p:anim>
                                    <p:anim calcmode="lin" valueType="num">
                                      <p:cBhvr>
                                        <p:cTn dur="1000" fill="hold" id="9"/>
                                        <p:tgtEl>
                                          <p:spTgt spid="104868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048686">
                                            <p:txEl>
                                              <p:pRg st="1" end="1"/>
                                            </p:txEl>
                                          </p:spTgt>
                                        </p:tgtEl>
                                        <p:attrNameLst>
                                          <p:attrName>style.visibility</p:attrName>
                                        </p:attrNameLst>
                                      </p:cBhvr>
                                      <p:to>
                                        <p:strVal val="visible"/>
                                      </p:to>
                                    </p:set>
                                    <p:animEffect transition="in" filter="fade">
                                      <p:cBhvr>
                                        <p:cTn dur="1000" id="14"/>
                                        <p:tgtEl>
                                          <p:spTgt spid="1048686">
                                            <p:txEl>
                                              <p:pRg st="1" end="1"/>
                                            </p:txEl>
                                          </p:spTgt>
                                        </p:tgtEl>
                                      </p:cBhvr>
                                    </p:animEffect>
                                    <p:anim calcmode="lin" valueType="num">
                                      <p:cBhvr>
                                        <p:cTn dur="1000" fill="hold" id="15"/>
                                        <p:tgtEl>
                                          <p:spTgt spid="1048686">
                                            <p:txEl>
                                              <p:pRg st="1" end="1"/>
                                            </p:txEl>
                                          </p:spTgt>
                                        </p:tgtEl>
                                        <p:attrNameLst>
                                          <p:attrName>ppt_x</p:attrName>
                                        </p:attrNameLst>
                                      </p:cBhvr>
                                      <p:tavLst>
                                        <p:tav tm="0">
                                          <p:val>
                                            <p:strVal val="#ppt_x"/>
                                          </p:val>
                                        </p:tav>
                                        <p:tav tm="100000">
                                          <p:val>
                                            <p:strVal val="#ppt_x"/>
                                          </p:val>
                                        </p:tav>
                                      </p:tavLst>
                                    </p:anim>
                                    <p:anim calcmode="lin" valueType="num">
                                      <p:cBhvr>
                                        <p:cTn dur="1000" fill="hold" id="16"/>
                                        <p:tgtEl>
                                          <p:spTgt spid="104868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grpId="0" id="19" nodeType="clickEffect" presetClass="entr" presetID="42" presetSubtype="0">
                                  <p:stCondLst>
                                    <p:cond delay="0"/>
                                  </p:stCondLst>
                                  <p:childTnLst>
                                    <p:set>
                                      <p:cBhvr>
                                        <p:cTn dur="1" fill="hold" id="20">
                                          <p:stCondLst>
                                            <p:cond delay="0"/>
                                          </p:stCondLst>
                                        </p:cTn>
                                        <p:tgtEl>
                                          <p:spTgt spid="1048686">
                                            <p:txEl>
                                              <p:pRg st="2" end="2"/>
                                            </p:txEl>
                                          </p:spTgt>
                                        </p:tgtEl>
                                        <p:attrNameLst>
                                          <p:attrName>style.visibility</p:attrName>
                                        </p:attrNameLst>
                                      </p:cBhvr>
                                      <p:to>
                                        <p:strVal val="visible"/>
                                      </p:to>
                                    </p:set>
                                    <p:animEffect transition="in" filter="fade">
                                      <p:cBhvr>
                                        <p:cTn dur="1000" id="21"/>
                                        <p:tgtEl>
                                          <p:spTgt spid="1048686">
                                            <p:txEl>
                                              <p:pRg st="2" end="2"/>
                                            </p:txEl>
                                          </p:spTgt>
                                        </p:tgtEl>
                                      </p:cBhvr>
                                    </p:animEffect>
                                    <p:anim calcmode="lin" valueType="num">
                                      <p:cBhvr>
                                        <p:cTn dur="1000" fill="hold" id="22"/>
                                        <p:tgtEl>
                                          <p:spTgt spid="1048686">
                                            <p:txEl>
                                              <p:pRg st="2" end="2"/>
                                            </p:txEl>
                                          </p:spTgt>
                                        </p:tgtEl>
                                        <p:attrNameLst>
                                          <p:attrName>ppt_x</p:attrName>
                                        </p:attrNameLst>
                                      </p:cBhvr>
                                      <p:tavLst>
                                        <p:tav tm="0">
                                          <p:val>
                                            <p:strVal val="#ppt_x"/>
                                          </p:val>
                                        </p:tav>
                                        <p:tav tm="100000">
                                          <p:val>
                                            <p:strVal val="#ppt_x"/>
                                          </p:val>
                                        </p:tav>
                                      </p:tavLst>
                                    </p:anim>
                                    <p:anim calcmode="lin" valueType="num">
                                      <p:cBhvr>
                                        <p:cTn dur="1000" fill="hold" id="23"/>
                                        <p:tgtEl>
                                          <p:spTgt spid="104868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fill="hold" id="24">
                      <p:stCondLst>
                        <p:cond delay="indefinite"/>
                      </p:stCondLst>
                      <p:childTnLst>
                        <p:par>
                          <p:cTn fill="hold" id="25">
                            <p:stCondLst>
                              <p:cond delay="0"/>
                            </p:stCondLst>
                            <p:childTnLst>
                              <p:par>
                                <p:cTn fill="hold" grpId="0" id="26" nodeType="clickEffect" presetClass="entr" presetID="42" presetSubtype="0">
                                  <p:stCondLst>
                                    <p:cond delay="0"/>
                                  </p:stCondLst>
                                  <p:childTnLst>
                                    <p:set>
                                      <p:cBhvr>
                                        <p:cTn dur="1" fill="hold" id="27">
                                          <p:stCondLst>
                                            <p:cond delay="0"/>
                                          </p:stCondLst>
                                        </p:cTn>
                                        <p:tgtEl>
                                          <p:spTgt spid="1048686">
                                            <p:txEl>
                                              <p:pRg st="3" end="3"/>
                                            </p:txEl>
                                          </p:spTgt>
                                        </p:tgtEl>
                                        <p:attrNameLst>
                                          <p:attrName>style.visibility</p:attrName>
                                        </p:attrNameLst>
                                      </p:cBhvr>
                                      <p:to>
                                        <p:strVal val="visible"/>
                                      </p:to>
                                    </p:set>
                                    <p:animEffect transition="in" filter="fade">
                                      <p:cBhvr>
                                        <p:cTn dur="1000" id="28"/>
                                        <p:tgtEl>
                                          <p:spTgt spid="1048686">
                                            <p:txEl>
                                              <p:pRg st="3" end="3"/>
                                            </p:txEl>
                                          </p:spTgt>
                                        </p:tgtEl>
                                      </p:cBhvr>
                                    </p:animEffect>
                                    <p:anim calcmode="lin" valueType="num">
                                      <p:cBhvr>
                                        <p:cTn dur="1000" fill="hold" id="29"/>
                                        <p:tgtEl>
                                          <p:spTgt spid="1048686">
                                            <p:txEl>
                                              <p:pRg st="3" end="3"/>
                                            </p:txEl>
                                          </p:spTgt>
                                        </p:tgtEl>
                                        <p:attrNameLst>
                                          <p:attrName>ppt_x</p:attrName>
                                        </p:attrNameLst>
                                      </p:cBhvr>
                                      <p:tavLst>
                                        <p:tav tm="0">
                                          <p:val>
                                            <p:strVal val="#ppt_x"/>
                                          </p:val>
                                        </p:tav>
                                        <p:tav tm="100000">
                                          <p:val>
                                            <p:strVal val="#ppt_x"/>
                                          </p:val>
                                        </p:tav>
                                      </p:tavLst>
                                    </p:anim>
                                    <p:anim calcmode="lin" valueType="num">
                                      <p:cBhvr>
                                        <p:cTn dur="1000" fill="hold" id="30"/>
                                        <p:tgtEl>
                                          <p:spTgt spid="1048686">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86"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34" name=""/>
        <p:cNvGrpSpPr/>
        <p:nvPr/>
      </p:nvGrpSpPr>
      <p:grpSpPr>
        <a:xfrm>
          <a:off x="0" y="0"/>
          <a:ext cx="0" cy="0"/>
          <a:chOff x="0" y="0"/>
          <a:chExt cx="0" cy="0"/>
        </a:xfrm>
      </p:grpSpPr>
      <p:sp>
        <p:nvSpPr>
          <p:cNvPr id="1048600" name="Marcador de contenido 5"/>
          <p:cNvSpPr>
            <a:spLocks noGrp="1"/>
          </p:cNvSpPr>
          <p:nvPr>
            <p:ph idx="1"/>
          </p:nvPr>
        </p:nvSpPr>
        <p:spPr>
          <a:xfrm>
            <a:off x="217723" y="338841"/>
            <a:ext cx="5678252" cy="5256129"/>
          </a:xfrm>
        </p:spPr>
        <p:txBody>
          <a:bodyPr>
            <a:noAutofit/>
          </a:bodyPr>
          <a:p>
            <a:pPr algn="ctr" indent="0" marL="0">
              <a:buNone/>
            </a:pPr>
            <a:r>
              <a:rPr b="1" dirty="0" sz="4800" lang="es-ES">
                <a:solidFill>
                  <a:srgbClr val="002060"/>
                </a:solidFill>
                <a:latin typeface="Times New Roman" panose="02020603050405020304" pitchFamily="18" charset="0"/>
                <a:cs typeface="Times New Roman" panose="02020603050405020304" pitchFamily="18" charset="0"/>
              </a:rPr>
              <a:t>Salmos 107:43.</a:t>
            </a:r>
          </a:p>
          <a:p>
            <a:pPr algn="ctr" indent="0" marL="0">
              <a:buNone/>
            </a:pPr>
            <a:r>
              <a:rPr b="1" dirty="0" sz="4800" lang="es-ES">
                <a:solidFill>
                  <a:srgbClr val="002060"/>
                </a:solidFill>
                <a:latin typeface="Times New Roman" panose="02020603050405020304" pitchFamily="18" charset="0"/>
                <a:cs typeface="Times New Roman" panose="02020603050405020304" pitchFamily="18" charset="0"/>
              </a:rPr>
              <a:t>¿Quién es sabio y guardará estas cosas, y entenderá las misericordias de Jehová?</a:t>
            </a:r>
          </a:p>
        </p:txBody>
      </p:sp>
      <p:sp>
        <p:nvSpPr>
          <p:cNvPr id="1048601" name="Rectángulo 6"/>
          <p:cNvSpPr/>
          <p:nvPr/>
        </p:nvSpPr>
        <p:spPr>
          <a:xfrm>
            <a:off x="5751576" y="2060740"/>
            <a:ext cx="6096000" cy="584775"/>
          </a:xfrm>
          <a:prstGeom prst="rect"/>
        </p:spPr>
        <p:txBody>
          <a:bodyPr>
            <a:spAutoFit/>
          </a:bodyPr>
          <a:p>
            <a:endParaRPr dirty="0" sz="3200" lang="es-ES">
              <a:effectLst/>
              <a:latin typeface="Times New Roman" panose="02020603050405020304" pitchFamily="18" charset="0"/>
              <a:cs typeface="Times New Roman" panose="02020603050405020304" pitchFamily="18" charset="0"/>
            </a:endParaRPr>
          </a:p>
        </p:txBody>
      </p:sp>
      <p:pic>
        <p:nvPicPr>
          <p:cNvPr id="2097157" name="Imagen 7"/>
          <p:cNvPicPr>
            <a:picLocks noChangeAspect="1"/>
          </p:cNvPicPr>
          <p:nvPr/>
        </p:nvPicPr>
        <p:blipFill>
          <a:blip xmlns:r="http://schemas.openxmlformats.org/officeDocument/2006/relationships" r:embed="rId1"/>
          <a:stretch>
            <a:fillRect/>
          </a:stretch>
        </p:blipFill>
        <p:spPr>
          <a:xfrm>
            <a:off x="0" y="5972175"/>
            <a:ext cx="6840305" cy="865164"/>
          </a:xfrm>
          <a:prstGeom prst="rect"/>
        </p:spPr>
      </p:pic>
      <p:sp>
        <p:nvSpPr>
          <p:cNvPr id="1048602" name="Rectángulo 8"/>
          <p:cNvSpPr/>
          <p:nvPr/>
        </p:nvSpPr>
        <p:spPr>
          <a:xfrm>
            <a:off x="344424" y="5051313"/>
            <a:ext cx="3853698" cy="584775"/>
          </a:xfrm>
          <a:prstGeom prst="rect"/>
        </p:spPr>
        <p:txBody>
          <a:bodyPr wrap="square">
            <a:spAutoFit/>
          </a:bodyPr>
          <a:p>
            <a:endParaRPr b="1" dirty="0" sz="3200" lang="es-CO">
              <a:solidFill>
                <a:schemeClr val="bg1"/>
              </a:solidFill>
              <a:latin typeface="Times New Roman" panose="02020603050405020304" pitchFamily="18" charset="0"/>
              <a:cs typeface="Times New Roman" panose="02020603050405020304" pitchFamily="18" charset="0"/>
            </a:endParaRPr>
          </a:p>
        </p:txBody>
      </p:sp>
      <p:sp>
        <p:nvSpPr>
          <p:cNvPr id="1048603" name="Rectángulo 2"/>
          <p:cNvSpPr/>
          <p:nvPr/>
        </p:nvSpPr>
        <p:spPr>
          <a:xfrm>
            <a:off x="5303520" y="491644"/>
            <a:ext cx="6096000" cy="584775"/>
          </a:xfrm>
          <a:prstGeom prst="rect"/>
        </p:spPr>
        <p:txBody>
          <a:bodyPr>
            <a:spAutoFit/>
          </a:bodyPr>
          <a:p>
            <a:endParaRPr dirty="0" sz="3200" lang="es-CO">
              <a:latin typeface="Times New Roman" panose="02020603050405020304" pitchFamily="18" charset="0"/>
              <a:cs typeface="Times New Roman" panose="02020603050405020304" pitchFamily="18" charset="0"/>
            </a:endParaRPr>
          </a:p>
        </p:txBody>
      </p:sp>
      <p:sp>
        <p:nvSpPr>
          <p:cNvPr id="1048604" name="Rectángulo 4"/>
          <p:cNvSpPr/>
          <p:nvPr/>
        </p:nvSpPr>
        <p:spPr>
          <a:xfrm>
            <a:off x="1581678" y="6149827"/>
            <a:ext cx="3237971" cy="358140"/>
          </a:xfrm>
          <a:prstGeom prst="rect"/>
        </p:spPr>
        <p:txBody>
          <a:bodyPr wrap="square">
            <a:spAutoFit/>
          </a:bodyPr>
          <a:p>
            <a:pPr algn="ctr"/>
            <a:r>
              <a:rPr b="1" dirty="0" lang="es-ES">
                <a:solidFill>
                  <a:schemeClr val="bg1"/>
                </a:solidFill>
                <a:latin typeface="Times New Roman" panose="02020603050405020304" pitchFamily="18" charset="0"/>
                <a:cs typeface="Times New Roman" panose="02020603050405020304" pitchFamily="18" charset="0"/>
              </a:rPr>
              <a:t>UN CONOCIMIENTO DE DIOS    </a:t>
            </a:r>
          </a:p>
        </p:txBody>
      </p:sp>
      <p:sp>
        <p:nvSpPr>
          <p:cNvPr id="1048605" name="Rectángulo 1"/>
          <p:cNvSpPr/>
          <p:nvPr/>
        </p:nvSpPr>
        <p:spPr>
          <a:xfrm>
            <a:off x="6296027" y="338841"/>
            <a:ext cx="5400676" cy="5374640"/>
          </a:xfrm>
          <a:prstGeom prst="rect"/>
        </p:spPr>
        <p:txBody>
          <a:bodyPr wrap="square">
            <a:spAutoFit/>
          </a:bodyPr>
          <a:p>
            <a:pPr algn="ctr"/>
            <a:r>
              <a:rPr b="1" dirty="0" sz="4400" lang="es-ES">
                <a:solidFill>
                  <a:srgbClr val="002060"/>
                </a:solidFill>
                <a:latin typeface="Times New Roman" panose="02020603050405020304" pitchFamily="18" charset="0"/>
                <a:cs typeface="Times New Roman" panose="02020603050405020304" pitchFamily="18" charset="0"/>
              </a:rPr>
              <a:t> Todo verdadero conocimiento y desarrollo tienen su origen en el conocimiento de Dios. </a:t>
            </a:r>
          </a:p>
          <a:p>
            <a:pPr algn="ctr"/>
            <a:r>
              <a:rPr b="1" dirty="0" sz="4400" lang="es-ES">
                <a:solidFill>
                  <a:srgbClr val="002060"/>
                </a:solidFill>
                <a:latin typeface="Times New Roman" panose="02020603050405020304" pitchFamily="18" charset="0"/>
                <a:cs typeface="Times New Roman" panose="02020603050405020304" pitchFamily="18" charset="0"/>
              </a:rPr>
              <a:t> La Educación, pág. 14</a:t>
            </a:r>
            <a:endParaRPr b="1" dirty="0" sz="4400" lang="es-CO">
              <a:solidFill>
                <a:srgbClr val="002060"/>
              </a:solidFill>
              <a:latin typeface="Times New Roman" panose="02020603050405020304" pitchFamily="18" charset="0"/>
              <a:cs typeface="Times New Roman" panose="02020603050405020304" pitchFamily="18" charset="0"/>
            </a:endParaRPr>
          </a:p>
        </p:txBody>
      </p:sp>
      <p:pic>
        <p:nvPicPr>
          <p:cNvPr id="2097158" name="Imagen 3"/>
          <p:cNvPicPr>
            <a:picLocks noChangeAspect="1"/>
          </p:cNvPicPr>
          <p:nvPr/>
        </p:nvPicPr>
        <p:blipFill>
          <a:blip xmlns:r="http://schemas.openxmlformats.org/officeDocument/2006/relationships" r:embed="rId2"/>
          <a:stretch>
            <a:fillRect/>
          </a:stretch>
        </p:blipFill>
        <p:spPr>
          <a:xfrm>
            <a:off x="0" y="6096532"/>
            <a:ext cx="1633870" cy="658425"/>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16" presetSubtype="21">
                                  <p:stCondLst>
                                    <p:cond delay="0"/>
                                  </p:stCondLst>
                                  <p:childTnLst>
                                    <p:set>
                                      <p:cBhvr>
                                        <p:cTn dur="1" fill="hold" id="6">
                                          <p:stCondLst>
                                            <p:cond delay="0"/>
                                          </p:stCondLst>
                                        </p:cTn>
                                        <p:tgtEl>
                                          <p:spTgt spid="1048600">
                                            <p:txEl>
                                              <p:pRg st="0" end="0"/>
                                            </p:txEl>
                                          </p:spTgt>
                                        </p:tgtEl>
                                        <p:attrNameLst>
                                          <p:attrName>style.visibility</p:attrName>
                                        </p:attrNameLst>
                                      </p:cBhvr>
                                      <p:to>
                                        <p:strVal val="visible"/>
                                      </p:to>
                                    </p:set>
                                    <p:animEffect transition="in" filter="barn(inVertical)">
                                      <p:cBhvr>
                                        <p:cTn dur="500" id="7"/>
                                        <p:tgtEl>
                                          <p:spTgt spid="1048600">
                                            <p:txEl>
                                              <p:pRg st="0" end="0"/>
                                            </p:txEl>
                                          </p:spTgt>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16" presetSubtype="21">
                                  <p:stCondLst>
                                    <p:cond delay="0"/>
                                  </p:stCondLst>
                                  <p:childTnLst>
                                    <p:set>
                                      <p:cBhvr>
                                        <p:cTn dur="1" fill="hold" id="11">
                                          <p:stCondLst>
                                            <p:cond delay="0"/>
                                          </p:stCondLst>
                                        </p:cTn>
                                        <p:tgtEl>
                                          <p:spTgt spid="1048600">
                                            <p:txEl>
                                              <p:pRg st="1" end="1"/>
                                            </p:txEl>
                                          </p:spTgt>
                                        </p:tgtEl>
                                        <p:attrNameLst>
                                          <p:attrName>style.visibility</p:attrName>
                                        </p:attrNameLst>
                                      </p:cBhvr>
                                      <p:to>
                                        <p:strVal val="visible"/>
                                      </p:to>
                                    </p:set>
                                    <p:animEffect transition="in" filter="barn(inVertical)">
                                      <p:cBhvr>
                                        <p:cTn dur="500" id="12"/>
                                        <p:tgtEl>
                                          <p:spTgt spid="1048600">
                                            <p:txEl>
                                              <p:pRg st="1" end="1"/>
                                            </p:txEl>
                                          </p:spTgt>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42" presetSubtype="0">
                                  <p:stCondLst>
                                    <p:cond delay="0"/>
                                  </p:stCondLst>
                                  <p:childTnLst>
                                    <p:set>
                                      <p:cBhvr>
                                        <p:cTn dur="1" fill="hold" id="16">
                                          <p:stCondLst>
                                            <p:cond delay="0"/>
                                          </p:stCondLst>
                                        </p:cTn>
                                        <p:tgtEl>
                                          <p:spTgt spid="1048605"/>
                                        </p:tgtEl>
                                        <p:attrNameLst>
                                          <p:attrName>style.visibility</p:attrName>
                                        </p:attrNameLst>
                                      </p:cBhvr>
                                      <p:to>
                                        <p:strVal val="visible"/>
                                      </p:to>
                                    </p:set>
                                    <p:animEffect transition="in" filter="fade">
                                      <p:cBhvr>
                                        <p:cTn dur="1000" id="17"/>
                                        <p:tgtEl>
                                          <p:spTgt spid="1048605"/>
                                        </p:tgtEl>
                                      </p:cBhvr>
                                    </p:animEffect>
                                    <p:anim calcmode="lin" valueType="num">
                                      <p:cBhvr>
                                        <p:cTn dur="1000" fill="hold" id="18"/>
                                        <p:tgtEl>
                                          <p:spTgt spid="1048605"/>
                                        </p:tgtEl>
                                        <p:attrNameLst>
                                          <p:attrName>ppt_x</p:attrName>
                                        </p:attrNameLst>
                                      </p:cBhvr>
                                      <p:tavLst>
                                        <p:tav tm="0">
                                          <p:val>
                                            <p:strVal val="#ppt_x"/>
                                          </p:val>
                                        </p:tav>
                                        <p:tav tm="100000">
                                          <p:val>
                                            <p:strVal val="#ppt_x"/>
                                          </p:val>
                                        </p:tav>
                                      </p:tavLst>
                                    </p:anim>
                                    <p:anim calcmode="lin" valueType="num">
                                      <p:cBhvr>
                                        <p:cTn dur="1000" fill="hold" id="19"/>
                                        <p:tgtEl>
                                          <p:spTgt spid="104860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00" grpId="0" build="p"/>
      <p:bldP spid="1048605"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37" name=""/>
        <p:cNvGrpSpPr/>
        <p:nvPr/>
      </p:nvGrpSpPr>
      <p:grpSpPr>
        <a:xfrm>
          <a:off x="0" y="0"/>
          <a:ext cx="0" cy="0"/>
          <a:chOff x="0" y="0"/>
          <a:chExt cx="0" cy="0"/>
        </a:xfrm>
      </p:grpSpPr>
      <p:sp useBgFill="1">
        <p:nvSpPr>
          <p:cNvPr id="1048609" name="Rectangle 23"/>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0" name="Rectángulo 2"/>
          <p:cNvSpPr/>
          <p:nvPr/>
        </p:nvSpPr>
        <p:spPr>
          <a:xfrm>
            <a:off x="344424" y="5200947"/>
            <a:ext cx="4167853" cy="447040"/>
          </a:xfrm>
          <a:prstGeom prst="rect"/>
        </p:spPr>
        <p:txBody>
          <a:bodyPr wrap="none">
            <a:spAutoFit/>
          </a:bodyPr>
          <a:p>
            <a:r>
              <a:rPr dirty="0" sz="2400" lang="es-ES">
                <a:solidFill>
                  <a:schemeClr val="bg1"/>
                </a:solidFill>
                <a:latin typeface="Times New Roman" panose="02020603050405020304" pitchFamily="18" charset="0"/>
                <a:cs typeface="Times New Roman" panose="02020603050405020304" pitchFamily="18" charset="0"/>
              </a:rPr>
              <a:t>1. ¿SIRVIENDO A DIOS O NO?</a:t>
            </a:r>
            <a:endParaRPr dirty="0" sz="2400" lang="es-CO">
              <a:solidFill>
                <a:schemeClr val="bg1"/>
              </a:solidFill>
              <a:latin typeface="Times New Roman" panose="02020603050405020304" pitchFamily="18" charset="0"/>
              <a:cs typeface="Times New Roman" panose="02020603050405020304" pitchFamily="18" charset="0"/>
            </a:endParaRPr>
          </a:p>
        </p:txBody>
      </p:sp>
      <p:pic>
        <p:nvPicPr>
          <p:cNvPr id="2097159" name="Imagen 1"/>
          <p:cNvPicPr>
            <a:picLocks noChangeAspect="1"/>
          </p:cNvPicPr>
          <p:nvPr/>
        </p:nvPicPr>
        <p:blipFill>
          <a:blip xmlns:r="http://schemas.openxmlformats.org/officeDocument/2006/relationships" r:embed="rId1"/>
          <a:stretch>
            <a:fillRect/>
          </a:stretch>
        </p:blipFill>
        <p:spPr>
          <a:xfrm>
            <a:off x="5399151" y="-14288"/>
            <a:ext cx="6858000" cy="6858000"/>
          </a:xfrm>
          <a:prstGeom prst="rect"/>
        </p:spPr>
      </p:pic>
      <p:pic>
        <p:nvPicPr>
          <p:cNvPr id="2097160" name="Imagen 3"/>
          <p:cNvPicPr>
            <a:picLocks noChangeAspect="1"/>
          </p:cNvPicPr>
          <p:nvPr/>
        </p:nvPicPr>
        <p:blipFill>
          <a:blip xmlns:r="http://schemas.openxmlformats.org/officeDocument/2006/relationships" r:embed="rId2"/>
          <a:stretch>
            <a:fillRect/>
          </a:stretch>
        </p:blipFill>
        <p:spPr>
          <a:xfrm>
            <a:off x="-65119" y="-7143"/>
            <a:ext cx="12319190" cy="6857999"/>
          </a:xfrm>
          <a:prstGeom prst="rect"/>
        </p:spPr>
      </p:pic>
      <p:sp>
        <p:nvSpPr>
          <p:cNvPr id="1048611" name="Marcador de contenido 6"/>
          <p:cNvSpPr>
            <a:spLocks noGrp="1"/>
          </p:cNvSpPr>
          <p:nvPr>
            <p:ph idx="1"/>
          </p:nvPr>
        </p:nvSpPr>
        <p:spPr>
          <a:xfrm>
            <a:off x="276225" y="214314"/>
            <a:ext cx="5888261" cy="5555499"/>
          </a:xfrm>
        </p:spPr>
        <p:txBody>
          <a:bodyPr bIns="45720" lIns="91440" rIns="91440" rtlCol="0" tIns="45720" vert="horz">
            <a:normAutofit fontScale="87500" lnSpcReduction="10000"/>
          </a:bodyPr>
          <a:p>
            <a:pPr indent="0" marL="0">
              <a:buNone/>
            </a:pPr>
            <a:r>
              <a:rPr b="1" dirty="0" sz="3000" lang="es-ES">
                <a:solidFill>
                  <a:srgbClr val="002060"/>
                </a:solidFill>
                <a:latin typeface="Times New Roman" panose="02020603050405020304" pitchFamily="18" charset="0"/>
                <a:cs typeface="Times New Roman" panose="02020603050405020304" pitchFamily="18" charset="0"/>
              </a:rPr>
              <a:t>a. ¿Por qué cosas en este mundo el Señor está procurando atraer a los hombres hacia Él? Salmos 19:1–6; Proverbios 2:1–5.</a:t>
            </a:r>
            <a:endParaRPr dirty="0" sz="3000" lang="es-ES">
              <a:solidFill>
                <a:srgbClr val="002060"/>
              </a:solidFill>
              <a:latin typeface="Times New Roman" panose="02020603050405020304" pitchFamily="18" charset="0"/>
              <a:cs typeface="Times New Roman" panose="02020603050405020304" pitchFamily="18" charset="0"/>
            </a:endParaRPr>
          </a:p>
          <a:p>
            <a:pPr indent="0" marL="0">
              <a:buNone/>
            </a:pPr>
            <a:r>
              <a:rPr dirty="0" sz="3000" lang="es-ES">
                <a:solidFill>
                  <a:srgbClr val="002060"/>
                </a:solidFill>
                <a:latin typeface="Times New Roman" panose="02020603050405020304" pitchFamily="18" charset="0"/>
                <a:cs typeface="Times New Roman" panose="02020603050405020304" pitchFamily="18" charset="0"/>
              </a:rPr>
              <a:t>Dios procura darse a conocer por medio de la naturaleza y de sus obras creadas. Los cielos, la tierra y todo lo que Él ha hecho revelan su poder, su sabiduría y su amor. También invita al ser humano a buscarlo diligentemente.</a:t>
            </a:r>
          </a:p>
          <a:p>
            <a:pPr indent="0" marL="0">
              <a:buNone/>
            </a:pPr>
            <a:r>
              <a:rPr dirty="0" sz="3000" lang="es-ES">
                <a:solidFill>
                  <a:srgbClr val="002060"/>
                </a:solidFill>
                <a:latin typeface="Times New Roman" panose="02020603050405020304" pitchFamily="18" charset="0"/>
                <a:cs typeface="Times New Roman" panose="02020603050405020304" pitchFamily="18" charset="0"/>
              </a:rPr>
              <a:t>Dios utiliza la naturaleza para hablar al corazón humano. Los campos, árboles, flores, lluvia, ríos y cielos son medios mediante los cuales podemos percibir el amor y la gloria de su Creador.</a:t>
            </a:r>
          </a:p>
          <a:p>
            <a:pPr indent="0" marL="0">
              <a:buNone/>
            </a:pPr>
            <a:endParaRPr dirty="0" sz="2000" lang="es-ES">
              <a:solidFill>
                <a:srgbClr val="002060"/>
              </a:solidFill>
              <a:latin typeface="Times New Roman" panose="02020603050405020304" pitchFamily="18" charset="0"/>
              <a:cs typeface="Times New Roman" panose="02020603050405020304" pitchFamily="18" charset="0"/>
            </a:endParaRPr>
          </a:p>
        </p:txBody>
      </p:sp>
      <p:pic>
        <p:nvPicPr>
          <p:cNvPr id="2097161" name="Imagen 8"/>
          <p:cNvPicPr>
            <a:picLocks noChangeAspect="1"/>
          </p:cNvPicPr>
          <p:nvPr/>
        </p:nvPicPr>
        <p:blipFill>
          <a:blip xmlns:r="http://schemas.openxmlformats.org/officeDocument/2006/relationships" r:embed="rId3"/>
          <a:stretch>
            <a:fillRect/>
          </a:stretch>
        </p:blipFill>
        <p:spPr>
          <a:xfrm>
            <a:off x="-124110" y="6064679"/>
            <a:ext cx="6970543" cy="839777"/>
          </a:xfrm>
          <a:prstGeom prst="rect"/>
        </p:spPr>
      </p:pic>
      <p:sp>
        <p:nvSpPr>
          <p:cNvPr id="1048612" name="Rectángulo 13"/>
          <p:cNvSpPr/>
          <p:nvPr/>
        </p:nvSpPr>
        <p:spPr>
          <a:xfrm>
            <a:off x="1340195" y="6196453"/>
            <a:ext cx="3397250" cy="707886"/>
          </a:xfrm>
          <a:prstGeom prst="rect"/>
        </p:spPr>
        <p:txBody>
          <a:bodyPr wrap="square">
            <a:spAutoFit/>
          </a:bodyPr>
          <a:p>
            <a:pPr algn="ctr"/>
            <a:r>
              <a:rPr dirty="0" sz="2000" lang="en-US">
                <a:solidFill>
                  <a:schemeClr val="bg1"/>
                </a:solidFill>
                <a:latin typeface="Times New Roman" panose="02020603050405020304" pitchFamily="18" charset="0"/>
                <a:cs typeface="Times New Roman" panose="02020603050405020304" pitchFamily="18" charset="0"/>
              </a:rPr>
              <a:t>1.</a:t>
            </a:r>
            <a:r>
              <a:rPr dirty="0" sz="2000" lang="es-ES">
                <a:solidFill>
                  <a:schemeClr val="bg1"/>
                </a:solidFill>
                <a:latin typeface="Times New Roman" panose="02020603050405020304" pitchFamily="18" charset="0"/>
                <a:cs typeface="Times New Roman" panose="02020603050405020304" pitchFamily="18" charset="0"/>
              </a:rPr>
              <a:t> DIOS SE REVELA A SÍ MISMO</a:t>
            </a:r>
            <a:r>
              <a:rPr dirty="0" sz="2000" lang="en-US">
                <a:solidFill>
                  <a:schemeClr val="bg1"/>
                </a:solidFill>
                <a:latin typeface="Times New Roman" panose="02020603050405020304" pitchFamily="18" charset="0"/>
                <a:cs typeface="Times New Roman" panose="02020603050405020304" pitchFamily="18" charset="0"/>
              </a:rPr>
              <a:t> </a:t>
            </a:r>
            <a:r>
              <a:rPr dirty="0" sz="2000" lang="es-ES">
                <a:solidFill>
                  <a:schemeClr val="bg1"/>
                </a:solidFill>
                <a:latin typeface="Times New Roman" panose="02020603050405020304" pitchFamily="18" charset="0"/>
                <a:cs typeface="Times New Roman" panose="02020603050405020304" pitchFamily="18" charset="0"/>
              </a:rPr>
              <a:t> </a:t>
            </a:r>
            <a:endParaRPr dirty="0" sz="2000" lang="es-CO">
              <a:solidFill>
                <a:schemeClr val="bg1"/>
              </a:solidFill>
              <a:latin typeface="Times New Roman" panose="02020603050405020304" pitchFamily="18" charset="0"/>
              <a:cs typeface="Times New Roman" panose="02020603050405020304" pitchFamily="18" charset="0"/>
            </a:endParaRPr>
          </a:p>
        </p:txBody>
      </p:sp>
      <p:pic>
        <p:nvPicPr>
          <p:cNvPr id="2097162" name="Imagen 5"/>
          <p:cNvPicPr>
            <a:picLocks noChangeAspect="1"/>
          </p:cNvPicPr>
          <p:nvPr/>
        </p:nvPicPr>
        <p:blipFill>
          <a:blip xmlns:r="http://schemas.openxmlformats.org/officeDocument/2006/relationships" r:embed="rId4"/>
          <a:stretch>
            <a:fillRect/>
          </a:stretch>
        </p:blipFill>
        <p:spPr>
          <a:xfrm>
            <a:off x="-127190" y="6003935"/>
            <a:ext cx="1631801" cy="839777"/>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611">
                                            <p:txEl>
                                              <p:pRg st="0" end="0"/>
                                            </p:txEl>
                                          </p:spTgt>
                                        </p:tgtEl>
                                        <p:attrNameLst>
                                          <p:attrName>style.visibility</p:attrName>
                                        </p:attrNameLst>
                                      </p:cBhvr>
                                      <p:to>
                                        <p:strVal val="visible"/>
                                      </p:to>
                                    </p:set>
                                    <p:animEffect transition="in" filter="fade">
                                      <p:cBhvr>
                                        <p:cTn dur="1000" id="7"/>
                                        <p:tgtEl>
                                          <p:spTgt spid="1048611">
                                            <p:txEl>
                                              <p:pRg st="0" end="0"/>
                                            </p:txEl>
                                          </p:spTgt>
                                        </p:tgtEl>
                                      </p:cBhvr>
                                    </p:animEffect>
                                    <p:anim calcmode="lin" valueType="num">
                                      <p:cBhvr>
                                        <p:cTn dur="1000" fill="hold" id="8"/>
                                        <p:tgtEl>
                                          <p:spTgt spid="1048611">
                                            <p:txEl>
                                              <p:pRg st="0" end="0"/>
                                            </p:txEl>
                                          </p:spTgt>
                                        </p:tgtEl>
                                        <p:attrNameLst>
                                          <p:attrName>ppt_x</p:attrName>
                                        </p:attrNameLst>
                                      </p:cBhvr>
                                      <p:tavLst>
                                        <p:tav tm="0">
                                          <p:val>
                                            <p:strVal val="#ppt_x"/>
                                          </p:val>
                                        </p:tav>
                                        <p:tav tm="100000">
                                          <p:val>
                                            <p:strVal val="#ppt_x"/>
                                          </p:val>
                                        </p:tav>
                                      </p:tavLst>
                                    </p:anim>
                                    <p:anim calcmode="lin" valueType="num">
                                      <p:cBhvr>
                                        <p:cTn dur="1000" fill="hold" id="9"/>
                                        <p:tgtEl>
                                          <p:spTgt spid="10486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048611">
                                            <p:txEl>
                                              <p:pRg st="1" end="1"/>
                                            </p:txEl>
                                          </p:spTgt>
                                        </p:tgtEl>
                                        <p:attrNameLst>
                                          <p:attrName>style.visibility</p:attrName>
                                        </p:attrNameLst>
                                      </p:cBhvr>
                                      <p:to>
                                        <p:strVal val="visible"/>
                                      </p:to>
                                    </p:set>
                                    <p:animEffect transition="in" filter="fade">
                                      <p:cBhvr>
                                        <p:cTn dur="1000" id="14"/>
                                        <p:tgtEl>
                                          <p:spTgt spid="1048611">
                                            <p:txEl>
                                              <p:pRg st="1" end="1"/>
                                            </p:txEl>
                                          </p:spTgt>
                                        </p:tgtEl>
                                      </p:cBhvr>
                                    </p:animEffect>
                                    <p:anim calcmode="lin" valueType="num">
                                      <p:cBhvr>
                                        <p:cTn dur="1000" fill="hold" id="15"/>
                                        <p:tgtEl>
                                          <p:spTgt spid="1048611">
                                            <p:txEl>
                                              <p:pRg st="1" end="1"/>
                                            </p:txEl>
                                          </p:spTgt>
                                        </p:tgtEl>
                                        <p:attrNameLst>
                                          <p:attrName>ppt_x</p:attrName>
                                        </p:attrNameLst>
                                      </p:cBhvr>
                                      <p:tavLst>
                                        <p:tav tm="0">
                                          <p:val>
                                            <p:strVal val="#ppt_x"/>
                                          </p:val>
                                        </p:tav>
                                        <p:tav tm="100000">
                                          <p:val>
                                            <p:strVal val="#ppt_x"/>
                                          </p:val>
                                        </p:tav>
                                      </p:tavLst>
                                    </p:anim>
                                    <p:anim calcmode="lin" valueType="num">
                                      <p:cBhvr>
                                        <p:cTn dur="1000" fill="hold" id="16"/>
                                        <p:tgtEl>
                                          <p:spTgt spid="1048611">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grpId="0" id="19" nodeType="clickEffect" presetClass="entr" presetID="42" presetSubtype="0">
                                  <p:stCondLst>
                                    <p:cond delay="0"/>
                                  </p:stCondLst>
                                  <p:childTnLst>
                                    <p:set>
                                      <p:cBhvr>
                                        <p:cTn dur="1" fill="hold" id="20">
                                          <p:stCondLst>
                                            <p:cond delay="0"/>
                                          </p:stCondLst>
                                        </p:cTn>
                                        <p:tgtEl>
                                          <p:spTgt spid="1048611">
                                            <p:txEl>
                                              <p:pRg st="2" end="2"/>
                                            </p:txEl>
                                          </p:spTgt>
                                        </p:tgtEl>
                                        <p:attrNameLst>
                                          <p:attrName>style.visibility</p:attrName>
                                        </p:attrNameLst>
                                      </p:cBhvr>
                                      <p:to>
                                        <p:strVal val="visible"/>
                                      </p:to>
                                    </p:set>
                                    <p:animEffect transition="in" filter="fade">
                                      <p:cBhvr>
                                        <p:cTn dur="1000" id="21"/>
                                        <p:tgtEl>
                                          <p:spTgt spid="1048611">
                                            <p:txEl>
                                              <p:pRg st="2" end="2"/>
                                            </p:txEl>
                                          </p:spTgt>
                                        </p:tgtEl>
                                      </p:cBhvr>
                                    </p:animEffect>
                                    <p:anim calcmode="lin" valueType="num">
                                      <p:cBhvr>
                                        <p:cTn dur="1000" fill="hold" id="22"/>
                                        <p:tgtEl>
                                          <p:spTgt spid="1048611">
                                            <p:txEl>
                                              <p:pRg st="2" end="2"/>
                                            </p:txEl>
                                          </p:spTgt>
                                        </p:tgtEl>
                                        <p:attrNameLst>
                                          <p:attrName>ppt_x</p:attrName>
                                        </p:attrNameLst>
                                      </p:cBhvr>
                                      <p:tavLst>
                                        <p:tav tm="0">
                                          <p:val>
                                            <p:strVal val="#ppt_x"/>
                                          </p:val>
                                        </p:tav>
                                        <p:tav tm="100000">
                                          <p:val>
                                            <p:strVal val="#ppt_x"/>
                                          </p:val>
                                        </p:tav>
                                      </p:tavLst>
                                    </p:anim>
                                    <p:anim calcmode="lin" valueType="num">
                                      <p:cBhvr>
                                        <p:cTn dur="1000" fill="hold" id="23"/>
                                        <p:tgtEl>
                                          <p:spTgt spid="1048611">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11"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40" name=""/>
        <p:cNvGrpSpPr/>
        <p:nvPr/>
      </p:nvGrpSpPr>
      <p:grpSpPr>
        <a:xfrm>
          <a:off x="0" y="0"/>
          <a:ext cx="0" cy="0"/>
          <a:chOff x="0" y="0"/>
          <a:chExt cx="0" cy="0"/>
        </a:xfrm>
      </p:grpSpPr>
      <p:sp useBgFill="1">
        <p:nvSpPr>
          <p:cNvPr id="1048616" name="Rectangle 8"/>
          <p:cNvSpPr>
            <a:spLocks noChangeAspect="1" noMove="1" noResize="1" noRot="1" noGrp="1" noAdjustHandles="1" noEditPoints="1" noChangeArrowheads="1" noChangeShapeType="1" noTextEdit="1"/>
          </p:cNvSpPr>
          <p:nvPr/>
        </p:nvSpPr>
        <p:spPr>
          <a:xfrm>
            <a:off x="-1"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17" name="Rectangle 10"/>
          <p:cNvSpPr>
            <a:spLocks noChangeAspect="1" noMove="1" noResize="1" noRot="1" noGrp="1" noAdjustHandles="1" noEditPoints="1" noChangeArrowheads="1" noChangeShapeType="1" noTextEdit="1"/>
          </p:cNvSpPr>
          <p:nvPr/>
        </p:nvSpPr>
        <p:spPr>
          <a:xfrm flipH="1">
            <a:off x="5125019" y="0"/>
            <a:ext cx="7066978" cy="6858000"/>
          </a:xfrm>
          <a:prstGeom prst="rect"/>
          <a:gradFill>
            <a:gsLst>
              <a:gs pos="0">
                <a:schemeClr val="bg1">
                  <a:alpha val="0"/>
                </a:schemeClr>
              </a:gs>
              <a:gs pos="19000">
                <a:schemeClr val="bg1">
                  <a:alpha val="38000"/>
                </a:schemeClr>
              </a:gs>
              <a:gs pos="35000">
                <a:schemeClr val="bg1">
                  <a:alpha val="77000"/>
                </a:schemeClr>
              </a:gs>
              <a:gs pos="48000">
                <a:schemeClr val="bg1"/>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pic>
        <p:nvPicPr>
          <p:cNvPr id="2097163" name="Imagen 7"/>
          <p:cNvPicPr>
            <a:picLocks noChangeAspect="1"/>
          </p:cNvPicPr>
          <p:nvPr/>
        </p:nvPicPr>
        <p:blipFill>
          <a:blip xmlns:r="http://schemas.openxmlformats.org/officeDocument/2006/relationships" r:embed="rId1"/>
          <a:stretch>
            <a:fillRect/>
          </a:stretch>
        </p:blipFill>
        <p:spPr>
          <a:xfrm>
            <a:off x="19489" y="-24761"/>
            <a:ext cx="6858000" cy="6858000"/>
          </a:xfrm>
          <a:prstGeom prst="rect"/>
        </p:spPr>
      </p:pic>
      <p:pic>
        <p:nvPicPr>
          <p:cNvPr id="2097164" name="Imagen 4"/>
          <p:cNvPicPr>
            <a:picLocks noChangeAspect="1"/>
          </p:cNvPicPr>
          <p:nvPr/>
        </p:nvPicPr>
        <p:blipFill rotWithShape="1">
          <a:blip xmlns:r="http://schemas.openxmlformats.org/officeDocument/2006/relationships" r:embed="rId2"/>
          <a:srcRect r="10609"/>
          <a:stretch>
            <a:fillRect/>
          </a:stretch>
        </p:blipFill>
        <p:spPr>
          <a:xfrm>
            <a:off x="-70557" y="-60647"/>
            <a:ext cx="12278535" cy="6979293"/>
          </a:xfrm>
          <a:prstGeom prst="rect"/>
        </p:spPr>
      </p:pic>
      <p:sp>
        <p:nvSpPr>
          <p:cNvPr id="1048618" name="Marcador de contenido 2"/>
          <p:cNvSpPr>
            <a:spLocks noGrp="1"/>
          </p:cNvSpPr>
          <p:nvPr>
            <p:ph idx="1"/>
          </p:nvPr>
        </p:nvSpPr>
        <p:spPr>
          <a:xfrm>
            <a:off x="5953125" y="158376"/>
            <a:ext cx="5943883" cy="5752025"/>
          </a:xfrm>
        </p:spPr>
        <p:txBody>
          <a:bodyPr>
            <a:noAutofit/>
          </a:bodyPr>
          <a:p>
            <a:pPr indent="0" marL="0">
              <a:buNone/>
            </a:pPr>
            <a:r>
              <a:rPr dirty="0" lang="es-ES">
                <a:solidFill>
                  <a:srgbClr val="002060"/>
                </a:solidFill>
                <a:latin typeface="Times New Roman" panose="02020603050405020304" pitchFamily="18" charset="0"/>
                <a:cs typeface="Times New Roman" panose="02020603050405020304" pitchFamily="18" charset="0"/>
              </a:rPr>
              <a:t>B.</a:t>
            </a:r>
            <a:r>
              <a:rPr b="1" dirty="0" lang="es-ES">
                <a:solidFill>
                  <a:srgbClr val="002060"/>
                </a:solidFill>
                <a:latin typeface="Times New Roman" panose="02020603050405020304" pitchFamily="18" charset="0"/>
                <a:cs typeface="Times New Roman" panose="02020603050405020304" pitchFamily="18" charset="0"/>
              </a:rPr>
              <a:t> ¿Qué utilizó Jesús para fijar la verdad en las mentes de sus oyentes? Mateo 13:3; Mateo 13:34.</a:t>
            </a:r>
            <a:endParaRPr dirty="0" lang="es-ES">
              <a:solidFill>
                <a:srgbClr val="002060"/>
              </a:solidFill>
              <a:latin typeface="Times New Roman" panose="02020603050405020304" pitchFamily="18" charset="0"/>
              <a:cs typeface="Times New Roman" panose="02020603050405020304" pitchFamily="18" charset="0"/>
            </a:endParaRPr>
          </a:p>
          <a:p>
            <a:pPr indent="0" marL="0">
              <a:buNone/>
            </a:pPr>
            <a:r>
              <a:rPr dirty="0" lang="es-ES">
                <a:solidFill>
                  <a:srgbClr val="002060"/>
                </a:solidFill>
                <a:latin typeface="Times New Roman" panose="02020603050405020304" pitchFamily="18" charset="0"/>
                <a:cs typeface="Times New Roman" panose="02020603050405020304" pitchFamily="18" charset="0"/>
              </a:rPr>
              <a:t>Jesús utilizó </a:t>
            </a:r>
            <a:r>
              <a:rPr b="1" dirty="0" lang="es-ES">
                <a:solidFill>
                  <a:srgbClr val="002060"/>
                </a:solidFill>
                <a:latin typeface="Times New Roman" panose="02020603050405020304" pitchFamily="18" charset="0"/>
                <a:cs typeface="Times New Roman" panose="02020603050405020304" pitchFamily="18" charset="0"/>
              </a:rPr>
              <a:t>parábolas</a:t>
            </a:r>
            <a:r>
              <a:rPr dirty="0" lang="es-ES">
                <a:solidFill>
                  <a:srgbClr val="002060"/>
                </a:solidFill>
                <a:latin typeface="Times New Roman" panose="02020603050405020304" pitchFamily="18" charset="0"/>
                <a:cs typeface="Times New Roman" panose="02020603050405020304" pitchFamily="18" charset="0"/>
              </a:rPr>
              <a:t>, tomando ejemplos de la naturaleza y de la vida cotidiana para enseñar verdades espirituales.</a:t>
            </a:r>
          </a:p>
          <a:p>
            <a:pPr indent="0" marL="0">
              <a:buNone/>
            </a:pPr>
            <a:r>
              <a:rPr dirty="0" lang="es-ES">
                <a:solidFill>
                  <a:srgbClr val="002060"/>
                </a:solidFill>
                <a:latin typeface="Times New Roman" panose="02020603050405020304" pitchFamily="18" charset="0"/>
                <a:cs typeface="Times New Roman" panose="02020603050405020304" pitchFamily="18" charset="0"/>
              </a:rPr>
              <a:t>Cristo relacionaba sus enseñanzas con árboles, aves, flores, montañas, lagos, cielos y situaciones de la vida diaria. De esta manera, las verdades quedaban grabadas en la mente y podían ser recordadas posteriormente. </a:t>
            </a:r>
          </a:p>
          <a:p>
            <a:pPr indent="0" marL="0">
              <a:buNone/>
            </a:pPr>
            <a:endParaRPr dirty="0" sz="3100" lang="es-ES"/>
          </a:p>
        </p:txBody>
      </p:sp>
      <p:pic>
        <p:nvPicPr>
          <p:cNvPr id="2097165" name="Imagen 5"/>
          <p:cNvPicPr>
            <a:picLocks noChangeAspect="1"/>
          </p:cNvPicPr>
          <p:nvPr/>
        </p:nvPicPr>
        <p:blipFill rotWithShape="1">
          <a:blip xmlns:r="http://schemas.openxmlformats.org/officeDocument/2006/relationships" r:embed="rId3"/>
          <a:srcRect r="18549"/>
          <a:stretch>
            <a:fillRect/>
          </a:stretch>
        </p:blipFill>
        <p:spPr>
          <a:xfrm flipV="1">
            <a:off x="3648052" y="6066501"/>
            <a:ext cx="8559926" cy="825591"/>
          </a:xfrm>
          <a:prstGeom prst="rect"/>
        </p:spPr>
      </p:pic>
      <p:sp>
        <p:nvSpPr>
          <p:cNvPr id="1048619" name="Rectángulo 6"/>
          <p:cNvSpPr/>
          <p:nvPr/>
        </p:nvSpPr>
        <p:spPr>
          <a:xfrm>
            <a:off x="7391400" y="6125353"/>
            <a:ext cx="3493423" cy="707886"/>
          </a:xfrm>
          <a:prstGeom prst="rect"/>
        </p:spPr>
        <p:txBody>
          <a:bodyPr wrap="square">
            <a:spAutoFit/>
          </a:bodyPr>
          <a:p>
            <a:pPr algn="ctr"/>
            <a:r>
              <a:rPr dirty="0" sz="2000" lang="en-US">
                <a:solidFill>
                  <a:schemeClr val="bg1"/>
                </a:solidFill>
                <a:latin typeface="Times New Roman" panose="02020603050405020304" pitchFamily="18" charset="0"/>
                <a:cs typeface="Times New Roman" panose="02020603050405020304" pitchFamily="18" charset="0"/>
              </a:rPr>
              <a:t>1. </a:t>
            </a:r>
            <a:r>
              <a:rPr dirty="0" sz="2000" lang="es-ES">
                <a:solidFill>
                  <a:schemeClr val="bg1"/>
                </a:solidFill>
                <a:latin typeface="Times New Roman" panose="02020603050405020304" pitchFamily="18" charset="0"/>
                <a:cs typeface="Times New Roman" panose="02020603050405020304" pitchFamily="18" charset="0"/>
              </a:rPr>
              <a:t>DIOS SE REVELA A SÍ MISMO </a:t>
            </a:r>
            <a:endParaRPr dirty="0" sz="2000" lang="es-CO">
              <a:solidFill>
                <a:schemeClr val="bg1"/>
              </a:solidFill>
            </a:endParaRPr>
          </a:p>
        </p:txBody>
      </p:sp>
      <p:pic>
        <p:nvPicPr>
          <p:cNvPr id="2097166" name="Imagen 3"/>
          <p:cNvPicPr>
            <a:picLocks noChangeAspect="1"/>
          </p:cNvPicPr>
          <p:nvPr/>
        </p:nvPicPr>
        <p:blipFill>
          <a:blip xmlns:r="http://schemas.openxmlformats.org/officeDocument/2006/relationships" r:embed="rId4"/>
          <a:stretch>
            <a:fillRect/>
          </a:stretch>
        </p:blipFill>
        <p:spPr>
          <a:xfrm>
            <a:off x="10499187" y="6066502"/>
            <a:ext cx="1633870" cy="906599"/>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2" presetSubtype="4">
                                  <p:stCondLst>
                                    <p:cond delay="0"/>
                                  </p:stCondLst>
                                  <p:childTnLst>
                                    <p:set>
                                      <p:cBhvr>
                                        <p:cTn dur="1" fill="hold" id="6">
                                          <p:stCondLst>
                                            <p:cond delay="0"/>
                                          </p:stCondLst>
                                        </p:cTn>
                                        <p:tgtEl>
                                          <p:spTgt spid="1048618">
                                            <p:txEl>
                                              <p:pRg st="0" end="0"/>
                                            </p:txEl>
                                          </p:spTgt>
                                        </p:tgtEl>
                                        <p:attrNameLst>
                                          <p:attrName>style.visibility</p:attrName>
                                        </p:attrNameLst>
                                      </p:cBhvr>
                                      <p:to>
                                        <p:strVal val="visible"/>
                                      </p:to>
                                    </p:set>
                                    <p:animEffect transition="in" filter="wipe(down)">
                                      <p:cBhvr>
                                        <p:cTn dur="500" id="7"/>
                                        <p:tgtEl>
                                          <p:spTgt spid="1048618">
                                            <p:txEl>
                                              <p:pRg st="0" end="0"/>
                                            </p:txEl>
                                          </p:spTgt>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22" presetSubtype="4">
                                  <p:stCondLst>
                                    <p:cond delay="0"/>
                                  </p:stCondLst>
                                  <p:childTnLst>
                                    <p:set>
                                      <p:cBhvr>
                                        <p:cTn dur="1" fill="hold" id="11">
                                          <p:stCondLst>
                                            <p:cond delay="0"/>
                                          </p:stCondLst>
                                        </p:cTn>
                                        <p:tgtEl>
                                          <p:spTgt spid="1048618">
                                            <p:txEl>
                                              <p:pRg st="1" end="1"/>
                                            </p:txEl>
                                          </p:spTgt>
                                        </p:tgtEl>
                                        <p:attrNameLst>
                                          <p:attrName>style.visibility</p:attrName>
                                        </p:attrNameLst>
                                      </p:cBhvr>
                                      <p:to>
                                        <p:strVal val="visible"/>
                                      </p:to>
                                    </p:set>
                                    <p:animEffect transition="in" filter="wipe(down)">
                                      <p:cBhvr>
                                        <p:cTn dur="500" id="12"/>
                                        <p:tgtEl>
                                          <p:spTgt spid="1048618">
                                            <p:txEl>
                                              <p:pRg st="1" end="1"/>
                                            </p:txEl>
                                          </p:spTgt>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22" presetSubtype="4">
                                  <p:stCondLst>
                                    <p:cond delay="0"/>
                                  </p:stCondLst>
                                  <p:childTnLst>
                                    <p:set>
                                      <p:cBhvr>
                                        <p:cTn dur="1" fill="hold" id="16">
                                          <p:stCondLst>
                                            <p:cond delay="0"/>
                                          </p:stCondLst>
                                        </p:cTn>
                                        <p:tgtEl>
                                          <p:spTgt spid="1048618">
                                            <p:txEl>
                                              <p:pRg st="2" end="2"/>
                                            </p:txEl>
                                          </p:spTgt>
                                        </p:tgtEl>
                                        <p:attrNameLst>
                                          <p:attrName>style.visibility</p:attrName>
                                        </p:attrNameLst>
                                      </p:cBhvr>
                                      <p:to>
                                        <p:strVal val="visible"/>
                                      </p:to>
                                    </p:set>
                                    <p:animEffect transition="in" filter="wipe(down)">
                                      <p:cBhvr>
                                        <p:cTn dur="500" id="17"/>
                                        <p:tgtEl>
                                          <p:spTgt spid="104861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18"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43" name=""/>
        <p:cNvGrpSpPr/>
        <p:nvPr/>
      </p:nvGrpSpPr>
      <p:grpSpPr>
        <a:xfrm>
          <a:off x="0" y="0"/>
          <a:ext cx="0" cy="0"/>
          <a:chOff x="0" y="0"/>
          <a:chExt cx="0" cy="0"/>
        </a:xfrm>
      </p:grpSpPr>
      <p:sp useBgFill="1">
        <p:nvSpPr>
          <p:cNvPr id="1048623" name="Rectangle 23"/>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24" name="Rectángulo 2"/>
          <p:cNvSpPr/>
          <p:nvPr/>
        </p:nvSpPr>
        <p:spPr>
          <a:xfrm>
            <a:off x="344424" y="5200947"/>
            <a:ext cx="4167853" cy="447040"/>
          </a:xfrm>
          <a:prstGeom prst="rect"/>
        </p:spPr>
        <p:txBody>
          <a:bodyPr wrap="none">
            <a:spAutoFit/>
          </a:bodyPr>
          <a:p>
            <a:r>
              <a:rPr dirty="0" sz="2400" lang="es-ES">
                <a:solidFill>
                  <a:schemeClr val="bg1"/>
                </a:solidFill>
                <a:latin typeface="Times New Roman" panose="02020603050405020304" pitchFamily="18" charset="0"/>
                <a:cs typeface="Times New Roman" panose="02020603050405020304" pitchFamily="18" charset="0"/>
              </a:rPr>
              <a:t>1. ¿SIRVIENDO A DIOS O NO?</a:t>
            </a:r>
            <a:endParaRPr dirty="0" sz="2400" lang="es-CO">
              <a:solidFill>
                <a:schemeClr val="bg1"/>
              </a:solidFill>
              <a:latin typeface="Times New Roman" panose="02020603050405020304" pitchFamily="18" charset="0"/>
              <a:cs typeface="Times New Roman" panose="02020603050405020304" pitchFamily="18" charset="0"/>
            </a:endParaRPr>
          </a:p>
        </p:txBody>
      </p:sp>
      <p:pic>
        <p:nvPicPr>
          <p:cNvPr id="2097167" name="Imagen 1"/>
          <p:cNvPicPr>
            <a:picLocks noChangeAspect="1"/>
          </p:cNvPicPr>
          <p:nvPr/>
        </p:nvPicPr>
        <p:blipFill>
          <a:blip xmlns:r="http://schemas.openxmlformats.org/officeDocument/2006/relationships" r:embed="rId1"/>
          <a:stretch>
            <a:fillRect/>
          </a:stretch>
        </p:blipFill>
        <p:spPr>
          <a:xfrm>
            <a:off x="5514974" y="-17473"/>
            <a:ext cx="6611287" cy="6858000"/>
          </a:xfrm>
          <a:prstGeom prst="rect"/>
        </p:spPr>
      </p:pic>
      <p:pic>
        <p:nvPicPr>
          <p:cNvPr id="2097168" name="Imagen 3"/>
          <p:cNvPicPr>
            <a:picLocks noChangeAspect="1"/>
          </p:cNvPicPr>
          <p:nvPr/>
        </p:nvPicPr>
        <p:blipFill>
          <a:blip xmlns:r="http://schemas.openxmlformats.org/officeDocument/2006/relationships" r:embed="rId2"/>
          <a:stretch>
            <a:fillRect/>
          </a:stretch>
        </p:blipFill>
        <p:spPr>
          <a:xfrm>
            <a:off x="-192929" y="-50004"/>
            <a:ext cx="12319190" cy="6857999"/>
          </a:xfrm>
          <a:prstGeom prst="rect"/>
        </p:spPr>
      </p:pic>
      <p:sp>
        <p:nvSpPr>
          <p:cNvPr id="1048625" name="Marcador de contenido 6"/>
          <p:cNvSpPr>
            <a:spLocks noGrp="1"/>
          </p:cNvSpPr>
          <p:nvPr>
            <p:ph idx="1"/>
          </p:nvPr>
        </p:nvSpPr>
        <p:spPr>
          <a:xfrm>
            <a:off x="276225" y="214314"/>
            <a:ext cx="6248400" cy="5448298"/>
          </a:xfrm>
        </p:spPr>
        <p:txBody>
          <a:bodyPr bIns="45720" lIns="91440" rIns="91440" rtlCol="0" tIns="45720" vert="horz">
            <a:noAutofit/>
          </a:bodyPr>
          <a:p>
            <a:pPr indent="0" marL="0">
              <a:buNone/>
            </a:pPr>
            <a:r>
              <a:rPr b="1" dirty="0" sz="2600" lang="es-ES">
                <a:solidFill>
                  <a:srgbClr val="002060"/>
                </a:solidFill>
                <a:latin typeface="Times New Roman" panose="02020603050405020304" pitchFamily="18" charset="0"/>
                <a:cs typeface="Times New Roman" panose="02020603050405020304" pitchFamily="18" charset="0"/>
              </a:rPr>
              <a:t>a. ¿Qué lecciones pueden aprenderse de la naturaleza, por ejemplo de las flores, los pájaros y las estrellas? Romanos 1:20; Hechos 14:17.</a:t>
            </a:r>
            <a:endParaRPr dirty="0" sz="2600" lang="es-ES">
              <a:solidFill>
                <a:srgbClr val="002060"/>
              </a:solidFill>
              <a:latin typeface="Times New Roman" panose="02020603050405020304" pitchFamily="18" charset="0"/>
              <a:cs typeface="Times New Roman" panose="02020603050405020304" pitchFamily="18" charset="0"/>
            </a:endParaRPr>
          </a:p>
          <a:p>
            <a:pPr indent="0" marL="0">
              <a:buNone/>
            </a:pPr>
            <a:r>
              <a:rPr dirty="0" sz="2600" lang="es-ES">
                <a:solidFill>
                  <a:srgbClr val="002060"/>
                </a:solidFill>
                <a:latin typeface="Times New Roman" panose="02020603050405020304" pitchFamily="18" charset="0"/>
                <a:cs typeface="Times New Roman" panose="02020603050405020304" pitchFamily="18" charset="0"/>
              </a:rPr>
              <a:t>La naturaleza revela atributos de Dios y nos enseña acerca de su sabiduría, poder, cuidado y fidelidad. También nos enseña obediencia y confianza en el Creador.</a:t>
            </a:r>
          </a:p>
          <a:p>
            <a:pPr indent="0" marL="0">
              <a:buNone/>
            </a:pPr>
            <a:r>
              <a:rPr dirty="0" sz="2600" lang="es-ES">
                <a:solidFill>
                  <a:srgbClr val="002060"/>
                </a:solidFill>
                <a:latin typeface="Times New Roman" panose="02020603050405020304" pitchFamily="18" charset="0"/>
                <a:cs typeface="Times New Roman" panose="02020603050405020304" pitchFamily="18" charset="0"/>
              </a:rPr>
              <a:t>la verdadera ciencia conduce al conocimiento del Creador. La naturaleza y la Palabra escrita presentan evidencias de la sabiduría y el poder de Dios. Desde las estrellas hasta las cosas más pequeñas, la creación manifiesta obediencia a las leyes establecidas por Dios. </a:t>
            </a:r>
          </a:p>
          <a:p>
            <a:pPr indent="0" marL="0">
              <a:buNone/>
            </a:pPr>
            <a:endParaRPr b="1" dirty="0" sz="2200" lang="es-ES">
              <a:solidFill>
                <a:srgbClr val="002060"/>
              </a:solidFill>
              <a:latin typeface="Times New Roman" panose="02020603050405020304" pitchFamily="18" charset="0"/>
              <a:cs typeface="Times New Roman" panose="02020603050405020304" pitchFamily="18" charset="0"/>
            </a:endParaRPr>
          </a:p>
        </p:txBody>
      </p:sp>
      <p:pic>
        <p:nvPicPr>
          <p:cNvPr id="2097169" name="Imagen 8"/>
          <p:cNvPicPr>
            <a:picLocks noChangeAspect="1"/>
          </p:cNvPicPr>
          <p:nvPr/>
        </p:nvPicPr>
        <p:blipFill>
          <a:blip xmlns:r="http://schemas.openxmlformats.org/officeDocument/2006/relationships" r:embed="rId3"/>
          <a:stretch>
            <a:fillRect/>
          </a:stretch>
        </p:blipFill>
        <p:spPr>
          <a:xfrm>
            <a:off x="0" y="5998754"/>
            <a:ext cx="7408894" cy="874304"/>
          </a:xfrm>
          <a:prstGeom prst="rect"/>
        </p:spPr>
      </p:pic>
      <p:sp>
        <p:nvSpPr>
          <p:cNvPr id="1048626" name="Rectángulo 13"/>
          <p:cNvSpPr/>
          <p:nvPr/>
        </p:nvSpPr>
        <p:spPr>
          <a:xfrm>
            <a:off x="1495425" y="6079390"/>
            <a:ext cx="3603272" cy="707886"/>
          </a:xfrm>
          <a:prstGeom prst="rect"/>
        </p:spPr>
        <p:txBody>
          <a:bodyPr wrap="square">
            <a:spAutoFit/>
          </a:bodyPr>
          <a:p>
            <a:pPr algn="ctr"/>
            <a:r>
              <a:rPr dirty="0" sz="2000" lang="en-US">
                <a:solidFill>
                  <a:schemeClr val="bg1"/>
                </a:solidFill>
                <a:latin typeface="Times New Roman" panose="02020603050405020304" pitchFamily="18" charset="0"/>
                <a:cs typeface="Times New Roman" panose="02020603050405020304" pitchFamily="18" charset="0"/>
              </a:rPr>
              <a:t>2.</a:t>
            </a:r>
            <a:r>
              <a:rPr dirty="0" sz="2000" lang="es-ES">
                <a:solidFill>
                  <a:schemeClr val="bg1"/>
                </a:solidFill>
                <a:latin typeface="Times New Roman" panose="02020603050405020304" pitchFamily="18" charset="0"/>
                <a:cs typeface="Times New Roman" panose="02020603050405020304" pitchFamily="18" charset="0"/>
              </a:rPr>
              <a:t> LAS OBRAS CREADAS POR DIOS</a:t>
            </a:r>
            <a:r>
              <a:rPr dirty="0" sz="2000" lang="en-US">
                <a:solidFill>
                  <a:schemeClr val="bg1"/>
                </a:solidFill>
                <a:latin typeface="Times New Roman" panose="02020603050405020304" pitchFamily="18" charset="0"/>
                <a:cs typeface="Times New Roman" panose="02020603050405020304" pitchFamily="18" charset="0"/>
              </a:rPr>
              <a:t> </a:t>
            </a:r>
            <a:endParaRPr dirty="0" sz="2000" lang="es-CO">
              <a:solidFill>
                <a:schemeClr val="bg1"/>
              </a:solidFill>
              <a:latin typeface="Times New Roman" panose="02020603050405020304" pitchFamily="18" charset="0"/>
              <a:cs typeface="Times New Roman" panose="02020603050405020304" pitchFamily="18" charset="0"/>
            </a:endParaRPr>
          </a:p>
        </p:txBody>
      </p:sp>
      <p:pic>
        <p:nvPicPr>
          <p:cNvPr id="2097170" name="Imagen 5"/>
          <p:cNvPicPr>
            <a:picLocks noChangeAspect="1"/>
          </p:cNvPicPr>
          <p:nvPr/>
        </p:nvPicPr>
        <p:blipFill>
          <a:blip xmlns:r="http://schemas.openxmlformats.org/officeDocument/2006/relationships" r:embed="rId4"/>
          <a:stretch>
            <a:fillRect/>
          </a:stretch>
        </p:blipFill>
        <p:spPr>
          <a:xfrm>
            <a:off x="-65119" y="6180266"/>
            <a:ext cx="1631801" cy="660261"/>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625">
                                            <p:txEl>
                                              <p:pRg st="0" end="0"/>
                                            </p:txEl>
                                          </p:spTgt>
                                        </p:tgtEl>
                                        <p:attrNameLst>
                                          <p:attrName>style.visibility</p:attrName>
                                        </p:attrNameLst>
                                      </p:cBhvr>
                                      <p:to>
                                        <p:strVal val="visible"/>
                                      </p:to>
                                    </p:set>
                                    <p:animEffect transition="in" filter="fade">
                                      <p:cBhvr>
                                        <p:cTn dur="1000" id="7"/>
                                        <p:tgtEl>
                                          <p:spTgt spid="1048625">
                                            <p:txEl>
                                              <p:pRg st="0" end="0"/>
                                            </p:txEl>
                                          </p:spTgt>
                                        </p:tgtEl>
                                      </p:cBhvr>
                                    </p:animEffect>
                                    <p:anim calcmode="lin" valueType="num">
                                      <p:cBhvr>
                                        <p:cTn dur="1000" fill="hold" id="8"/>
                                        <p:tgtEl>
                                          <p:spTgt spid="1048625">
                                            <p:txEl>
                                              <p:pRg st="0" end="0"/>
                                            </p:txEl>
                                          </p:spTgt>
                                        </p:tgtEl>
                                        <p:attrNameLst>
                                          <p:attrName>ppt_x</p:attrName>
                                        </p:attrNameLst>
                                      </p:cBhvr>
                                      <p:tavLst>
                                        <p:tav tm="0">
                                          <p:val>
                                            <p:strVal val="#ppt_x"/>
                                          </p:val>
                                        </p:tav>
                                        <p:tav tm="100000">
                                          <p:val>
                                            <p:strVal val="#ppt_x"/>
                                          </p:val>
                                        </p:tav>
                                      </p:tavLst>
                                    </p:anim>
                                    <p:anim calcmode="lin" valueType="num">
                                      <p:cBhvr>
                                        <p:cTn dur="1000" fill="hold" id="9"/>
                                        <p:tgtEl>
                                          <p:spTgt spid="104862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048625">
                                            <p:txEl>
                                              <p:pRg st="1" end="1"/>
                                            </p:txEl>
                                          </p:spTgt>
                                        </p:tgtEl>
                                        <p:attrNameLst>
                                          <p:attrName>style.visibility</p:attrName>
                                        </p:attrNameLst>
                                      </p:cBhvr>
                                      <p:to>
                                        <p:strVal val="visible"/>
                                      </p:to>
                                    </p:set>
                                    <p:animEffect transition="in" filter="fade">
                                      <p:cBhvr>
                                        <p:cTn dur="1000" id="14"/>
                                        <p:tgtEl>
                                          <p:spTgt spid="1048625">
                                            <p:txEl>
                                              <p:pRg st="1" end="1"/>
                                            </p:txEl>
                                          </p:spTgt>
                                        </p:tgtEl>
                                      </p:cBhvr>
                                    </p:animEffect>
                                    <p:anim calcmode="lin" valueType="num">
                                      <p:cBhvr>
                                        <p:cTn dur="1000" fill="hold" id="15"/>
                                        <p:tgtEl>
                                          <p:spTgt spid="1048625">
                                            <p:txEl>
                                              <p:pRg st="1" end="1"/>
                                            </p:txEl>
                                          </p:spTgt>
                                        </p:tgtEl>
                                        <p:attrNameLst>
                                          <p:attrName>ppt_x</p:attrName>
                                        </p:attrNameLst>
                                      </p:cBhvr>
                                      <p:tavLst>
                                        <p:tav tm="0">
                                          <p:val>
                                            <p:strVal val="#ppt_x"/>
                                          </p:val>
                                        </p:tav>
                                        <p:tav tm="100000">
                                          <p:val>
                                            <p:strVal val="#ppt_x"/>
                                          </p:val>
                                        </p:tav>
                                      </p:tavLst>
                                    </p:anim>
                                    <p:anim calcmode="lin" valueType="num">
                                      <p:cBhvr>
                                        <p:cTn dur="1000" fill="hold" id="16"/>
                                        <p:tgtEl>
                                          <p:spTgt spid="104862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grpId="0" id="19" nodeType="clickEffect" presetClass="entr" presetID="42" presetSubtype="0">
                                  <p:stCondLst>
                                    <p:cond delay="0"/>
                                  </p:stCondLst>
                                  <p:childTnLst>
                                    <p:set>
                                      <p:cBhvr>
                                        <p:cTn dur="1" fill="hold" id="20">
                                          <p:stCondLst>
                                            <p:cond delay="0"/>
                                          </p:stCondLst>
                                        </p:cTn>
                                        <p:tgtEl>
                                          <p:spTgt spid="1048625">
                                            <p:txEl>
                                              <p:pRg st="2" end="2"/>
                                            </p:txEl>
                                          </p:spTgt>
                                        </p:tgtEl>
                                        <p:attrNameLst>
                                          <p:attrName>style.visibility</p:attrName>
                                        </p:attrNameLst>
                                      </p:cBhvr>
                                      <p:to>
                                        <p:strVal val="visible"/>
                                      </p:to>
                                    </p:set>
                                    <p:animEffect transition="in" filter="fade">
                                      <p:cBhvr>
                                        <p:cTn dur="1000" id="21"/>
                                        <p:tgtEl>
                                          <p:spTgt spid="1048625">
                                            <p:txEl>
                                              <p:pRg st="2" end="2"/>
                                            </p:txEl>
                                          </p:spTgt>
                                        </p:tgtEl>
                                      </p:cBhvr>
                                    </p:animEffect>
                                    <p:anim calcmode="lin" valueType="num">
                                      <p:cBhvr>
                                        <p:cTn dur="1000" fill="hold" id="22"/>
                                        <p:tgtEl>
                                          <p:spTgt spid="1048625">
                                            <p:txEl>
                                              <p:pRg st="2" end="2"/>
                                            </p:txEl>
                                          </p:spTgt>
                                        </p:tgtEl>
                                        <p:attrNameLst>
                                          <p:attrName>ppt_x</p:attrName>
                                        </p:attrNameLst>
                                      </p:cBhvr>
                                      <p:tavLst>
                                        <p:tav tm="0">
                                          <p:val>
                                            <p:strVal val="#ppt_x"/>
                                          </p:val>
                                        </p:tav>
                                        <p:tav tm="100000">
                                          <p:val>
                                            <p:strVal val="#ppt_x"/>
                                          </p:val>
                                        </p:tav>
                                      </p:tavLst>
                                    </p:anim>
                                    <p:anim calcmode="lin" valueType="num">
                                      <p:cBhvr>
                                        <p:cTn dur="1000" fill="hold" id="23"/>
                                        <p:tgtEl>
                                          <p:spTgt spid="104862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25"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46" name=""/>
        <p:cNvGrpSpPr/>
        <p:nvPr/>
      </p:nvGrpSpPr>
      <p:grpSpPr>
        <a:xfrm>
          <a:off x="0" y="0"/>
          <a:ext cx="0" cy="0"/>
          <a:chOff x="0" y="0"/>
          <a:chExt cx="0" cy="0"/>
        </a:xfrm>
      </p:grpSpPr>
      <p:sp useBgFill="1">
        <p:nvSpPr>
          <p:cNvPr id="1048630" name="Rectangle 8"/>
          <p:cNvSpPr>
            <a:spLocks noChangeAspect="1" noMove="1" noResize="1" noRot="1" noGrp="1" noAdjustHandles="1" noEditPoints="1" noChangeArrowheads="1" noChangeShapeType="1" noTextEdit="1"/>
          </p:cNvSpPr>
          <p:nvPr/>
        </p:nvSpPr>
        <p:spPr>
          <a:xfrm>
            <a:off x="-1"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31" name="Rectangle 10"/>
          <p:cNvSpPr>
            <a:spLocks noChangeAspect="1" noMove="1" noResize="1" noRot="1" noGrp="1" noAdjustHandles="1" noEditPoints="1" noChangeArrowheads="1" noChangeShapeType="1" noTextEdit="1"/>
          </p:cNvSpPr>
          <p:nvPr/>
        </p:nvSpPr>
        <p:spPr>
          <a:xfrm flipH="1">
            <a:off x="5125019" y="0"/>
            <a:ext cx="7066978" cy="6858000"/>
          </a:xfrm>
          <a:prstGeom prst="rect"/>
          <a:gradFill>
            <a:gsLst>
              <a:gs pos="0">
                <a:schemeClr val="bg1">
                  <a:alpha val="0"/>
                </a:schemeClr>
              </a:gs>
              <a:gs pos="19000">
                <a:schemeClr val="bg1">
                  <a:alpha val="38000"/>
                </a:schemeClr>
              </a:gs>
              <a:gs pos="35000">
                <a:schemeClr val="bg1">
                  <a:alpha val="77000"/>
                </a:schemeClr>
              </a:gs>
              <a:gs pos="48000">
                <a:schemeClr val="bg1"/>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dirty="0" lang="en-US"/>
          </a:p>
        </p:txBody>
      </p:sp>
      <p:pic>
        <p:nvPicPr>
          <p:cNvPr id="2097171" name="Imagen 7"/>
          <p:cNvPicPr>
            <a:picLocks noChangeAspect="1"/>
          </p:cNvPicPr>
          <p:nvPr/>
        </p:nvPicPr>
        <p:blipFill>
          <a:blip xmlns:r="http://schemas.openxmlformats.org/officeDocument/2006/relationships" r:embed="rId1"/>
          <a:stretch>
            <a:fillRect/>
          </a:stretch>
        </p:blipFill>
        <p:spPr>
          <a:xfrm>
            <a:off x="0" y="-26253"/>
            <a:ext cx="6858000" cy="6858000"/>
          </a:xfrm>
          <a:prstGeom prst="rect"/>
        </p:spPr>
      </p:pic>
      <p:pic>
        <p:nvPicPr>
          <p:cNvPr id="2097172" name="Imagen 4"/>
          <p:cNvPicPr>
            <a:picLocks noChangeAspect="1"/>
          </p:cNvPicPr>
          <p:nvPr/>
        </p:nvPicPr>
        <p:blipFill>
          <a:blip xmlns:r="http://schemas.openxmlformats.org/officeDocument/2006/relationships" r:embed="rId2"/>
          <a:stretch>
            <a:fillRect/>
          </a:stretch>
        </p:blipFill>
        <p:spPr>
          <a:xfrm>
            <a:off x="-108795" y="-26253"/>
            <a:ext cx="12218063" cy="6979293"/>
          </a:xfrm>
          <a:prstGeom prst="rect"/>
        </p:spPr>
      </p:pic>
      <p:sp>
        <p:nvSpPr>
          <p:cNvPr id="1048632" name="Marcador de contenido 2"/>
          <p:cNvSpPr>
            <a:spLocks noGrp="1"/>
          </p:cNvSpPr>
          <p:nvPr>
            <p:ph idx="1"/>
          </p:nvPr>
        </p:nvSpPr>
        <p:spPr>
          <a:xfrm>
            <a:off x="6467475" y="225071"/>
            <a:ext cx="5478378" cy="5529094"/>
          </a:xfrm>
        </p:spPr>
        <p:txBody>
          <a:bodyPr>
            <a:normAutofit fontScale="85000" lnSpcReduction="20000"/>
          </a:bodyPr>
          <a:p>
            <a:pPr indent="0" marL="0">
              <a:buNone/>
            </a:pPr>
            <a:r>
              <a:rPr b="1" dirty="0" lang="es-ES">
                <a:solidFill>
                  <a:srgbClr val="002060"/>
                </a:solidFill>
                <a:latin typeface="Times New Roman" panose="02020603050405020304" pitchFamily="18" charset="0"/>
                <a:cs typeface="Times New Roman" panose="02020603050405020304" pitchFamily="18" charset="0"/>
              </a:rPr>
              <a:t>B</a:t>
            </a:r>
            <a:r>
              <a:rPr dirty="0" lang="es-ES">
                <a:solidFill>
                  <a:srgbClr val="002060"/>
                </a:solidFill>
                <a:latin typeface="Times New Roman" panose="02020603050405020304" pitchFamily="18" charset="0"/>
                <a:cs typeface="Times New Roman" panose="02020603050405020304" pitchFamily="18" charset="0"/>
              </a:rPr>
              <a:t>. </a:t>
            </a:r>
            <a:r>
              <a:rPr b="1" dirty="0" sz="3200" lang="es-ES">
                <a:solidFill>
                  <a:srgbClr val="002060"/>
                </a:solidFill>
                <a:latin typeface="Times New Roman" panose="02020603050405020304" pitchFamily="18" charset="0"/>
                <a:cs typeface="Times New Roman" panose="02020603050405020304" pitchFamily="18" charset="0"/>
              </a:rPr>
              <a:t>Cuando contemplamos la belleza y la paz de la naturaleza virgen, ¿qué debemos recordar sobre la nueva tierra prometida? 1 Corintios 2:9; Apocalipsis 21:1.</a:t>
            </a:r>
            <a:endParaRPr dirty="0" sz="3200" lang="es-ES">
              <a:solidFill>
                <a:srgbClr val="002060"/>
              </a:solidFill>
              <a:latin typeface="Times New Roman" panose="02020603050405020304" pitchFamily="18" charset="0"/>
              <a:cs typeface="Times New Roman" panose="02020603050405020304" pitchFamily="18" charset="0"/>
            </a:endParaRPr>
          </a:p>
          <a:p>
            <a:pPr indent="0" marL="0">
              <a:buNone/>
            </a:pPr>
            <a:r>
              <a:rPr dirty="0" sz="3200" lang="es-ES">
                <a:solidFill>
                  <a:srgbClr val="002060"/>
                </a:solidFill>
                <a:latin typeface="Times New Roman" panose="02020603050405020304" pitchFamily="18" charset="0"/>
                <a:cs typeface="Times New Roman" panose="02020603050405020304" pitchFamily="18" charset="0"/>
              </a:rPr>
              <a:t>Debemos recordar que la belleza de este mundo presente es solamente un débil reflejo de la gloria que Dios ha preparado para los redimidos en la nueva tierra.</a:t>
            </a:r>
          </a:p>
          <a:p>
            <a:pPr indent="0" marL="0">
              <a:buNone/>
            </a:pPr>
            <a:r>
              <a:rPr dirty="0" sz="3200" lang="es-ES">
                <a:solidFill>
                  <a:srgbClr val="002060"/>
                </a:solidFill>
                <a:latin typeface="Times New Roman" panose="02020603050405020304" pitchFamily="18" charset="0"/>
                <a:cs typeface="Times New Roman" panose="02020603050405020304" pitchFamily="18" charset="0"/>
              </a:rPr>
              <a:t>imagina el hogar de los salvados. Las maravillas de la naturaleza actual solamente nos permiten tener una pequeña idea de la gloria futura. La nueva tierra será mucho más hermosa que cualquier cosa que nuestra imaginación pueda concebir. </a:t>
            </a:r>
          </a:p>
          <a:p>
            <a:pPr indent="0" marL="0">
              <a:buNone/>
            </a:pPr>
            <a:endParaRPr dirty="0" sz="3200" lang="es-ES">
              <a:solidFill>
                <a:srgbClr val="002060"/>
              </a:solidFill>
              <a:latin typeface="Times New Roman" panose="02020603050405020304" pitchFamily="18" charset="0"/>
              <a:cs typeface="Times New Roman" panose="02020603050405020304" pitchFamily="18" charset="0"/>
            </a:endParaRPr>
          </a:p>
        </p:txBody>
      </p:sp>
      <p:pic>
        <p:nvPicPr>
          <p:cNvPr id="2097173" name="Imagen 5"/>
          <p:cNvPicPr>
            <a:picLocks noChangeAspect="1"/>
          </p:cNvPicPr>
          <p:nvPr/>
        </p:nvPicPr>
        <p:blipFill rotWithShape="1">
          <a:blip xmlns:r="http://schemas.openxmlformats.org/officeDocument/2006/relationships" r:embed="rId3"/>
          <a:srcRect r="18549"/>
          <a:stretch>
            <a:fillRect/>
          </a:stretch>
        </p:blipFill>
        <p:spPr>
          <a:xfrm flipV="1">
            <a:off x="3661458" y="5979236"/>
            <a:ext cx="8530542" cy="895492"/>
          </a:xfrm>
          <a:prstGeom prst="rect"/>
        </p:spPr>
      </p:pic>
      <p:sp>
        <p:nvSpPr>
          <p:cNvPr id="1048633" name="Rectángulo 6"/>
          <p:cNvSpPr/>
          <p:nvPr/>
        </p:nvSpPr>
        <p:spPr>
          <a:xfrm>
            <a:off x="7411713" y="6125097"/>
            <a:ext cx="3618503" cy="707886"/>
          </a:xfrm>
          <a:prstGeom prst="rect"/>
        </p:spPr>
        <p:txBody>
          <a:bodyPr wrap="square">
            <a:spAutoFit/>
          </a:bodyPr>
          <a:p>
            <a:pPr algn="ctr"/>
            <a:r>
              <a:rPr dirty="0" sz="2000" lang="en-US">
                <a:solidFill>
                  <a:schemeClr val="bg1"/>
                </a:solidFill>
                <a:latin typeface="Times New Roman" panose="02020603050405020304" pitchFamily="18" charset="0"/>
                <a:cs typeface="Times New Roman" panose="02020603050405020304" pitchFamily="18" charset="0"/>
              </a:rPr>
              <a:t>2.</a:t>
            </a:r>
            <a:r>
              <a:rPr dirty="0" sz="2000" lang="es-ES">
                <a:solidFill>
                  <a:schemeClr val="bg1"/>
                </a:solidFill>
                <a:latin typeface="Times New Roman" panose="02020603050405020304" pitchFamily="18" charset="0"/>
                <a:cs typeface="Times New Roman" panose="02020603050405020304" pitchFamily="18" charset="0"/>
              </a:rPr>
              <a:t> LAS OBRAS CREADAS POR DIOS </a:t>
            </a:r>
            <a:r>
              <a:rPr dirty="0" sz="2000" lang="en-US">
                <a:solidFill>
                  <a:schemeClr val="bg1"/>
                </a:solidFill>
                <a:latin typeface="Times New Roman" panose="02020603050405020304" pitchFamily="18" charset="0"/>
                <a:cs typeface="Times New Roman" panose="02020603050405020304" pitchFamily="18" charset="0"/>
              </a:rPr>
              <a:t> </a:t>
            </a:r>
            <a:endParaRPr dirty="0" sz="2000" lang="es-CO">
              <a:solidFill>
                <a:schemeClr val="bg1"/>
              </a:solidFill>
            </a:endParaRPr>
          </a:p>
        </p:txBody>
      </p:sp>
      <p:pic>
        <p:nvPicPr>
          <p:cNvPr id="2097174" name="Imagen 3"/>
          <p:cNvPicPr>
            <a:picLocks noChangeAspect="1"/>
          </p:cNvPicPr>
          <p:nvPr/>
        </p:nvPicPr>
        <p:blipFill>
          <a:blip xmlns:r="http://schemas.openxmlformats.org/officeDocument/2006/relationships" r:embed="rId4"/>
          <a:stretch>
            <a:fillRect/>
          </a:stretch>
        </p:blipFill>
        <p:spPr>
          <a:xfrm>
            <a:off x="10597226" y="6199575"/>
            <a:ext cx="1633870" cy="658425"/>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22" presetSubtype="4">
                                  <p:stCondLst>
                                    <p:cond delay="0"/>
                                  </p:stCondLst>
                                  <p:childTnLst>
                                    <p:set>
                                      <p:cBhvr>
                                        <p:cTn dur="1" fill="hold" id="6">
                                          <p:stCondLst>
                                            <p:cond delay="0"/>
                                          </p:stCondLst>
                                        </p:cTn>
                                        <p:tgtEl>
                                          <p:spTgt spid="1048632">
                                            <p:txEl>
                                              <p:pRg st="0" end="0"/>
                                            </p:txEl>
                                          </p:spTgt>
                                        </p:tgtEl>
                                        <p:attrNameLst>
                                          <p:attrName>style.visibility</p:attrName>
                                        </p:attrNameLst>
                                      </p:cBhvr>
                                      <p:to>
                                        <p:strVal val="visible"/>
                                      </p:to>
                                    </p:set>
                                    <p:animEffect transition="in" filter="wipe(down)">
                                      <p:cBhvr>
                                        <p:cTn dur="500" id="7"/>
                                        <p:tgtEl>
                                          <p:spTgt spid="1048632">
                                            <p:txEl>
                                              <p:pRg st="0" end="0"/>
                                            </p:txEl>
                                          </p:spTgt>
                                        </p:tgtEl>
                                      </p:cBhvr>
                                    </p:animEffect>
                                  </p:childTnLst>
                                </p:cTn>
                              </p:par>
                            </p:childTnLst>
                          </p:cTn>
                        </p:par>
                      </p:childTnLst>
                    </p:cTn>
                  </p:par>
                  <p:par>
                    <p:cTn fill="hold" id="8">
                      <p:stCondLst>
                        <p:cond delay="indefinite"/>
                      </p:stCondLst>
                      <p:childTnLst>
                        <p:par>
                          <p:cTn fill="hold" id="9">
                            <p:stCondLst>
                              <p:cond delay="0"/>
                            </p:stCondLst>
                            <p:childTnLst>
                              <p:par>
                                <p:cTn fill="hold" grpId="0" id="10" nodeType="clickEffect" presetClass="entr" presetID="22" presetSubtype="4">
                                  <p:stCondLst>
                                    <p:cond delay="0"/>
                                  </p:stCondLst>
                                  <p:childTnLst>
                                    <p:set>
                                      <p:cBhvr>
                                        <p:cTn dur="1" fill="hold" id="11">
                                          <p:stCondLst>
                                            <p:cond delay="0"/>
                                          </p:stCondLst>
                                        </p:cTn>
                                        <p:tgtEl>
                                          <p:spTgt spid="1048632">
                                            <p:txEl>
                                              <p:pRg st="1" end="1"/>
                                            </p:txEl>
                                          </p:spTgt>
                                        </p:tgtEl>
                                        <p:attrNameLst>
                                          <p:attrName>style.visibility</p:attrName>
                                        </p:attrNameLst>
                                      </p:cBhvr>
                                      <p:to>
                                        <p:strVal val="visible"/>
                                      </p:to>
                                    </p:set>
                                    <p:animEffect transition="in" filter="wipe(down)">
                                      <p:cBhvr>
                                        <p:cTn dur="500" id="12"/>
                                        <p:tgtEl>
                                          <p:spTgt spid="1048632">
                                            <p:txEl>
                                              <p:pRg st="1" end="1"/>
                                            </p:txEl>
                                          </p:spTgt>
                                        </p:tgtEl>
                                      </p:cBhvr>
                                    </p:animEffect>
                                  </p:childTnLst>
                                </p:cTn>
                              </p:par>
                            </p:childTnLst>
                          </p:cTn>
                        </p:par>
                      </p:childTnLst>
                    </p:cTn>
                  </p:par>
                  <p:par>
                    <p:cTn fill="hold" id="13">
                      <p:stCondLst>
                        <p:cond delay="indefinite"/>
                      </p:stCondLst>
                      <p:childTnLst>
                        <p:par>
                          <p:cTn fill="hold" id="14">
                            <p:stCondLst>
                              <p:cond delay="0"/>
                            </p:stCondLst>
                            <p:childTnLst>
                              <p:par>
                                <p:cTn fill="hold" grpId="0" id="15" nodeType="clickEffect" presetClass="entr" presetID="22" presetSubtype="4">
                                  <p:stCondLst>
                                    <p:cond delay="0"/>
                                  </p:stCondLst>
                                  <p:childTnLst>
                                    <p:set>
                                      <p:cBhvr>
                                        <p:cTn dur="1" fill="hold" id="16">
                                          <p:stCondLst>
                                            <p:cond delay="0"/>
                                          </p:stCondLst>
                                        </p:cTn>
                                        <p:tgtEl>
                                          <p:spTgt spid="1048632">
                                            <p:txEl>
                                              <p:pRg st="2" end="2"/>
                                            </p:txEl>
                                          </p:spTgt>
                                        </p:tgtEl>
                                        <p:attrNameLst>
                                          <p:attrName>style.visibility</p:attrName>
                                        </p:attrNameLst>
                                      </p:cBhvr>
                                      <p:to>
                                        <p:strVal val="visible"/>
                                      </p:to>
                                    </p:set>
                                    <p:animEffect transition="in" filter="wipe(down)">
                                      <p:cBhvr>
                                        <p:cTn dur="500" id="17"/>
                                        <p:tgtEl>
                                          <p:spTgt spid="104863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32"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49" name=""/>
        <p:cNvGrpSpPr/>
        <p:nvPr/>
      </p:nvGrpSpPr>
      <p:grpSpPr>
        <a:xfrm>
          <a:off x="0" y="0"/>
          <a:ext cx="0" cy="0"/>
          <a:chOff x="0" y="0"/>
          <a:chExt cx="0" cy="0"/>
        </a:xfrm>
      </p:grpSpPr>
      <p:sp useBgFill="1">
        <p:nvSpPr>
          <p:cNvPr id="1048637" name="Rectangle 23"/>
          <p:cNvSpPr>
            <a:spLocks noChangeAspect="1" noMove="1" noResize="1" noRot="1" noGrp="1" noAdjustHandles="1" noEditPoints="1" noChangeArrowheads="1" noChangeShapeType="1" noTextEdit="1"/>
          </p:cNvSpPr>
          <p:nvPr/>
        </p:nvSpPr>
        <p:spPr>
          <a:xfrm>
            <a:off x="0" y="0"/>
            <a:ext cx="12188952" cy="6858000"/>
          </a:xfrm>
          <a:prstGeom prst="rect"/>
          <a:ln>
            <a:noFill/>
          </a:ln>
        </p:spPr>
        <p:style>
          <a:lnRef idx="2">
            <a:schemeClr val="accent1">
              <a:shade val="50000"/>
            </a:schemeClr>
          </a:lnRef>
          <a:fillRef idx="1">
            <a:schemeClr val="accent1"/>
          </a:fillRef>
          <a:effectRef idx="0">
            <a:schemeClr val="accent1"/>
          </a:effectRef>
          <a:fontRef idx="minor">
            <a:schemeClr val="lt1"/>
          </a:fontRef>
        </p:style>
        <p:txBody>
          <a:bodyPr anchor="ctr" rtlCol="0"/>
          <a:p>
            <a:pPr algn="ctr"/>
            <a:endParaRPr lang="en-US"/>
          </a:p>
        </p:txBody>
      </p:sp>
      <p:sp>
        <p:nvSpPr>
          <p:cNvPr id="1048638" name="Rectángulo 2"/>
          <p:cNvSpPr/>
          <p:nvPr/>
        </p:nvSpPr>
        <p:spPr>
          <a:xfrm>
            <a:off x="344424" y="5200947"/>
            <a:ext cx="4167853" cy="447040"/>
          </a:xfrm>
          <a:prstGeom prst="rect"/>
        </p:spPr>
        <p:txBody>
          <a:bodyPr wrap="none">
            <a:spAutoFit/>
          </a:bodyPr>
          <a:p>
            <a:r>
              <a:rPr dirty="0" sz="2400" lang="es-ES">
                <a:solidFill>
                  <a:schemeClr val="bg1"/>
                </a:solidFill>
                <a:latin typeface="Times New Roman" panose="02020603050405020304" pitchFamily="18" charset="0"/>
                <a:cs typeface="Times New Roman" panose="02020603050405020304" pitchFamily="18" charset="0"/>
              </a:rPr>
              <a:t>1. ¿SIRVIENDO A DIOS O NO?</a:t>
            </a:r>
            <a:endParaRPr dirty="0" sz="2400" lang="es-CO">
              <a:solidFill>
                <a:schemeClr val="bg1"/>
              </a:solidFill>
              <a:latin typeface="Times New Roman" panose="02020603050405020304" pitchFamily="18" charset="0"/>
              <a:cs typeface="Times New Roman" panose="02020603050405020304" pitchFamily="18" charset="0"/>
            </a:endParaRPr>
          </a:p>
        </p:txBody>
      </p:sp>
      <p:pic>
        <p:nvPicPr>
          <p:cNvPr id="2097175" name="Imagen 4"/>
          <p:cNvPicPr>
            <a:picLocks noChangeAspect="1"/>
          </p:cNvPicPr>
          <p:nvPr/>
        </p:nvPicPr>
        <p:blipFill>
          <a:blip xmlns:r="http://schemas.openxmlformats.org/officeDocument/2006/relationships" r:embed="rId1"/>
          <a:stretch>
            <a:fillRect/>
          </a:stretch>
        </p:blipFill>
        <p:spPr>
          <a:xfrm>
            <a:off x="5334000" y="-17472"/>
            <a:ext cx="6858000" cy="6858000"/>
          </a:xfrm>
          <a:prstGeom prst="rect"/>
        </p:spPr>
      </p:pic>
      <p:pic>
        <p:nvPicPr>
          <p:cNvPr id="2097176" name="Imagen 3"/>
          <p:cNvPicPr>
            <a:picLocks noChangeAspect="1"/>
          </p:cNvPicPr>
          <p:nvPr/>
        </p:nvPicPr>
        <p:blipFill>
          <a:blip xmlns:r="http://schemas.openxmlformats.org/officeDocument/2006/relationships" r:embed="rId2"/>
          <a:stretch>
            <a:fillRect/>
          </a:stretch>
        </p:blipFill>
        <p:spPr>
          <a:xfrm>
            <a:off x="-65119" y="-17472"/>
            <a:ext cx="12319190" cy="6857999"/>
          </a:xfrm>
          <a:prstGeom prst="rect"/>
        </p:spPr>
      </p:pic>
      <p:sp>
        <p:nvSpPr>
          <p:cNvPr id="1048639" name="Marcador de contenido 6"/>
          <p:cNvSpPr>
            <a:spLocks noGrp="1"/>
          </p:cNvSpPr>
          <p:nvPr>
            <p:ph idx="1"/>
          </p:nvPr>
        </p:nvSpPr>
        <p:spPr>
          <a:xfrm>
            <a:off x="276226" y="214314"/>
            <a:ext cx="6096000" cy="5448298"/>
          </a:xfrm>
        </p:spPr>
        <p:txBody>
          <a:bodyPr bIns="45720" lIns="91440" rIns="91440" rtlCol="0" tIns="45720" vert="horz">
            <a:noAutofit/>
          </a:bodyPr>
          <a:p>
            <a:pPr indent="0" marL="0">
              <a:buNone/>
            </a:pPr>
            <a:r>
              <a:rPr b="1" dirty="0" sz="2400" lang="es-ES">
                <a:solidFill>
                  <a:srgbClr val="002060"/>
                </a:solidFill>
                <a:latin typeface="Times New Roman" panose="02020603050405020304" pitchFamily="18" charset="0"/>
                <a:cs typeface="Times New Roman" panose="02020603050405020304" pitchFamily="18" charset="0"/>
              </a:rPr>
              <a:t>a. ¿Qué lecciones preciosas pueden aprenderse de los profetas que nos anime en momentos de desánimo y tentación? Santiago 5:17; Romanos 8:28; 1 Juan 5:14.</a:t>
            </a:r>
            <a:endParaRPr dirty="0" sz="2400" lang="es-ES">
              <a:solidFill>
                <a:srgbClr val="002060"/>
              </a:solidFill>
              <a:latin typeface="Times New Roman" panose="02020603050405020304" pitchFamily="18" charset="0"/>
              <a:cs typeface="Times New Roman" panose="02020603050405020304" pitchFamily="18" charset="0"/>
            </a:endParaRPr>
          </a:p>
          <a:p>
            <a:pPr indent="0" marL="0">
              <a:buNone/>
            </a:pPr>
            <a:r>
              <a:rPr dirty="0" sz="2400" lang="es-ES">
                <a:solidFill>
                  <a:srgbClr val="002060"/>
                </a:solidFill>
                <a:latin typeface="Times New Roman" panose="02020603050405020304" pitchFamily="18" charset="0"/>
                <a:cs typeface="Times New Roman" panose="02020603050405020304" pitchFamily="18" charset="0"/>
              </a:rPr>
              <a:t>Los profetas fueron seres humanos sujetos a debilidades y tentaciones semejantes a las nuestras. Sus experiencias nos enseñan que, aunque podemos caer y desanimarnos, por la gracia de Dios podemos levantarnos, vencer y continuar luchando por la justicia.</a:t>
            </a:r>
          </a:p>
          <a:p>
            <a:pPr indent="0" marL="0">
              <a:buNone/>
            </a:pPr>
            <a:r>
              <a:rPr dirty="0" sz="2400" lang="es-ES">
                <a:solidFill>
                  <a:srgbClr val="002060"/>
                </a:solidFill>
                <a:latin typeface="Times New Roman" panose="02020603050405020304" pitchFamily="18" charset="0"/>
                <a:cs typeface="Times New Roman" panose="02020603050405020304" pitchFamily="18" charset="0"/>
              </a:rPr>
              <a:t>los patriarcas y profetas tuvieron luchas, desalientos y tentaciones. Sin embargo, mediante la gracia de Dios recuperaron el valor y vencieron. Sus experiencias nos sirven de ánimo en nuestras propias luchas. </a:t>
            </a:r>
          </a:p>
          <a:p>
            <a:pPr indent="0" marL="0">
              <a:buNone/>
            </a:pPr>
            <a:endParaRPr b="1" dirty="0" sz="2200" lang="es-ES">
              <a:solidFill>
                <a:srgbClr val="002060"/>
              </a:solidFill>
              <a:latin typeface="Times New Roman" panose="02020603050405020304" pitchFamily="18" charset="0"/>
              <a:cs typeface="Times New Roman" panose="02020603050405020304" pitchFamily="18" charset="0"/>
            </a:endParaRPr>
          </a:p>
        </p:txBody>
      </p:sp>
      <p:pic>
        <p:nvPicPr>
          <p:cNvPr id="2097177" name="Imagen 8"/>
          <p:cNvPicPr>
            <a:picLocks noChangeAspect="1"/>
          </p:cNvPicPr>
          <p:nvPr/>
        </p:nvPicPr>
        <p:blipFill>
          <a:blip xmlns:r="http://schemas.openxmlformats.org/officeDocument/2006/relationships" r:embed="rId3"/>
          <a:stretch>
            <a:fillRect/>
          </a:stretch>
        </p:blipFill>
        <p:spPr>
          <a:xfrm>
            <a:off x="-18502" y="5976323"/>
            <a:ext cx="7562850" cy="819248"/>
          </a:xfrm>
          <a:prstGeom prst="rect"/>
        </p:spPr>
      </p:pic>
      <p:sp>
        <p:nvSpPr>
          <p:cNvPr id="1048640" name="Rectángulo 13"/>
          <p:cNvSpPr/>
          <p:nvPr/>
        </p:nvSpPr>
        <p:spPr>
          <a:xfrm>
            <a:off x="1390650" y="6068158"/>
            <a:ext cx="3644900" cy="707886"/>
          </a:xfrm>
          <a:prstGeom prst="rect"/>
        </p:spPr>
        <p:txBody>
          <a:bodyPr wrap="square">
            <a:spAutoFit/>
          </a:bodyPr>
          <a:p>
            <a:pPr algn="ctr"/>
            <a:r>
              <a:rPr dirty="0" sz="2000" lang="es-ES">
                <a:solidFill>
                  <a:schemeClr val="bg1"/>
                </a:solidFill>
                <a:latin typeface="Times New Roman" panose="02020603050405020304" pitchFamily="18" charset="0"/>
                <a:cs typeface="Times New Roman" panose="02020603050405020304" pitchFamily="18" charset="0"/>
              </a:rPr>
              <a:t>3. EL TESTIMONIO DE LA PROVIDENCIA </a:t>
            </a:r>
            <a:endParaRPr dirty="0" sz="2000" lang="es-CO">
              <a:solidFill>
                <a:schemeClr val="bg1"/>
              </a:solidFill>
              <a:latin typeface="Times New Roman" panose="02020603050405020304" pitchFamily="18" charset="0"/>
              <a:cs typeface="Times New Roman" panose="02020603050405020304" pitchFamily="18" charset="0"/>
            </a:endParaRPr>
          </a:p>
        </p:txBody>
      </p:sp>
      <p:pic>
        <p:nvPicPr>
          <p:cNvPr id="2097178" name="Imagen 5"/>
          <p:cNvPicPr>
            <a:picLocks noChangeAspect="1"/>
          </p:cNvPicPr>
          <p:nvPr/>
        </p:nvPicPr>
        <p:blipFill>
          <a:blip xmlns:r="http://schemas.openxmlformats.org/officeDocument/2006/relationships" r:embed="rId4"/>
          <a:stretch>
            <a:fillRect/>
          </a:stretch>
        </p:blipFill>
        <p:spPr>
          <a:xfrm>
            <a:off x="-171389" y="5931366"/>
            <a:ext cx="1738071" cy="909162"/>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639">
                                            <p:txEl>
                                              <p:pRg st="0" end="0"/>
                                            </p:txEl>
                                          </p:spTgt>
                                        </p:tgtEl>
                                        <p:attrNameLst>
                                          <p:attrName>style.visibility</p:attrName>
                                        </p:attrNameLst>
                                      </p:cBhvr>
                                      <p:to>
                                        <p:strVal val="visible"/>
                                      </p:to>
                                    </p:set>
                                    <p:animEffect transition="in" filter="fade">
                                      <p:cBhvr>
                                        <p:cTn dur="1000" id="7"/>
                                        <p:tgtEl>
                                          <p:spTgt spid="1048639">
                                            <p:txEl>
                                              <p:pRg st="0" end="0"/>
                                            </p:txEl>
                                          </p:spTgt>
                                        </p:tgtEl>
                                      </p:cBhvr>
                                    </p:animEffect>
                                    <p:anim calcmode="lin" valueType="num">
                                      <p:cBhvr>
                                        <p:cTn dur="1000" fill="hold" id="8"/>
                                        <p:tgtEl>
                                          <p:spTgt spid="1048639">
                                            <p:txEl>
                                              <p:pRg st="0" end="0"/>
                                            </p:txEl>
                                          </p:spTgt>
                                        </p:tgtEl>
                                        <p:attrNameLst>
                                          <p:attrName>ppt_x</p:attrName>
                                        </p:attrNameLst>
                                      </p:cBhvr>
                                      <p:tavLst>
                                        <p:tav tm="0">
                                          <p:val>
                                            <p:strVal val="#ppt_x"/>
                                          </p:val>
                                        </p:tav>
                                        <p:tav tm="100000">
                                          <p:val>
                                            <p:strVal val="#ppt_x"/>
                                          </p:val>
                                        </p:tav>
                                      </p:tavLst>
                                    </p:anim>
                                    <p:anim calcmode="lin" valueType="num">
                                      <p:cBhvr>
                                        <p:cTn dur="1000" fill="hold" id="9"/>
                                        <p:tgtEl>
                                          <p:spTgt spid="1048639">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grpId="0" id="12" nodeType="clickEffect" presetClass="entr" presetID="42" presetSubtype="0">
                                  <p:stCondLst>
                                    <p:cond delay="0"/>
                                  </p:stCondLst>
                                  <p:childTnLst>
                                    <p:set>
                                      <p:cBhvr>
                                        <p:cTn dur="1" fill="hold" id="13">
                                          <p:stCondLst>
                                            <p:cond delay="0"/>
                                          </p:stCondLst>
                                        </p:cTn>
                                        <p:tgtEl>
                                          <p:spTgt spid="1048639">
                                            <p:txEl>
                                              <p:pRg st="1" end="1"/>
                                            </p:txEl>
                                          </p:spTgt>
                                        </p:tgtEl>
                                        <p:attrNameLst>
                                          <p:attrName>style.visibility</p:attrName>
                                        </p:attrNameLst>
                                      </p:cBhvr>
                                      <p:to>
                                        <p:strVal val="visible"/>
                                      </p:to>
                                    </p:set>
                                    <p:animEffect transition="in" filter="fade">
                                      <p:cBhvr>
                                        <p:cTn dur="1000" id="14"/>
                                        <p:tgtEl>
                                          <p:spTgt spid="1048639">
                                            <p:txEl>
                                              <p:pRg st="1" end="1"/>
                                            </p:txEl>
                                          </p:spTgt>
                                        </p:tgtEl>
                                      </p:cBhvr>
                                    </p:animEffect>
                                    <p:anim calcmode="lin" valueType="num">
                                      <p:cBhvr>
                                        <p:cTn dur="1000" fill="hold" id="15"/>
                                        <p:tgtEl>
                                          <p:spTgt spid="1048639">
                                            <p:txEl>
                                              <p:pRg st="1" end="1"/>
                                            </p:txEl>
                                          </p:spTgt>
                                        </p:tgtEl>
                                        <p:attrNameLst>
                                          <p:attrName>ppt_x</p:attrName>
                                        </p:attrNameLst>
                                      </p:cBhvr>
                                      <p:tavLst>
                                        <p:tav tm="0">
                                          <p:val>
                                            <p:strVal val="#ppt_x"/>
                                          </p:val>
                                        </p:tav>
                                        <p:tav tm="100000">
                                          <p:val>
                                            <p:strVal val="#ppt_x"/>
                                          </p:val>
                                        </p:tav>
                                      </p:tavLst>
                                    </p:anim>
                                    <p:anim calcmode="lin" valueType="num">
                                      <p:cBhvr>
                                        <p:cTn dur="1000" fill="hold" id="16"/>
                                        <p:tgtEl>
                                          <p:spTgt spid="1048639">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fill="hold" id="17">
                      <p:stCondLst>
                        <p:cond delay="indefinite"/>
                      </p:stCondLst>
                      <p:childTnLst>
                        <p:par>
                          <p:cTn fill="hold" id="18">
                            <p:stCondLst>
                              <p:cond delay="0"/>
                            </p:stCondLst>
                            <p:childTnLst>
                              <p:par>
                                <p:cTn fill="hold" grpId="0" id="19" nodeType="clickEffect" presetClass="entr" presetID="42" presetSubtype="0">
                                  <p:stCondLst>
                                    <p:cond delay="0"/>
                                  </p:stCondLst>
                                  <p:childTnLst>
                                    <p:set>
                                      <p:cBhvr>
                                        <p:cTn dur="1" fill="hold" id="20">
                                          <p:stCondLst>
                                            <p:cond delay="0"/>
                                          </p:stCondLst>
                                        </p:cTn>
                                        <p:tgtEl>
                                          <p:spTgt spid="1048639">
                                            <p:txEl>
                                              <p:pRg st="2" end="2"/>
                                            </p:txEl>
                                          </p:spTgt>
                                        </p:tgtEl>
                                        <p:attrNameLst>
                                          <p:attrName>style.visibility</p:attrName>
                                        </p:attrNameLst>
                                      </p:cBhvr>
                                      <p:to>
                                        <p:strVal val="visible"/>
                                      </p:to>
                                    </p:set>
                                    <p:animEffect transition="in" filter="fade">
                                      <p:cBhvr>
                                        <p:cTn dur="1000" id="21"/>
                                        <p:tgtEl>
                                          <p:spTgt spid="1048639">
                                            <p:txEl>
                                              <p:pRg st="2" end="2"/>
                                            </p:txEl>
                                          </p:spTgt>
                                        </p:tgtEl>
                                      </p:cBhvr>
                                    </p:animEffect>
                                    <p:anim calcmode="lin" valueType="num">
                                      <p:cBhvr>
                                        <p:cTn dur="1000" fill="hold" id="22"/>
                                        <p:tgtEl>
                                          <p:spTgt spid="1048639">
                                            <p:txEl>
                                              <p:pRg st="2" end="2"/>
                                            </p:txEl>
                                          </p:spTgt>
                                        </p:tgtEl>
                                        <p:attrNameLst>
                                          <p:attrName>ppt_x</p:attrName>
                                        </p:attrNameLst>
                                      </p:cBhvr>
                                      <p:tavLst>
                                        <p:tav tm="0">
                                          <p:val>
                                            <p:strVal val="#ppt_x"/>
                                          </p:val>
                                        </p:tav>
                                        <p:tav tm="100000">
                                          <p:val>
                                            <p:strVal val="#ppt_x"/>
                                          </p:val>
                                        </p:tav>
                                      </p:tavLst>
                                    </p:anim>
                                    <p:anim calcmode="lin" valueType="num">
                                      <p:cBhvr>
                                        <p:cTn dur="1000" fill="hold" id="23"/>
                                        <p:tgtEl>
                                          <p:spTgt spid="1048639">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39"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52" name=""/>
        <p:cNvGrpSpPr/>
        <p:nvPr/>
      </p:nvGrpSpPr>
      <p:grpSpPr>
        <a:xfrm>
          <a:off x="0" y="0"/>
          <a:ext cx="0" cy="0"/>
          <a:chOff x="0" y="0"/>
          <a:chExt cx="0" cy="0"/>
        </a:xfrm>
      </p:grpSpPr>
      <p:pic>
        <p:nvPicPr>
          <p:cNvPr id="2097179" name="Imagen 1"/>
          <p:cNvPicPr>
            <a:picLocks noChangeAspect="1"/>
          </p:cNvPicPr>
          <p:nvPr/>
        </p:nvPicPr>
        <p:blipFill>
          <a:blip xmlns:r="http://schemas.openxmlformats.org/officeDocument/2006/relationships" r:embed="rId1"/>
          <a:stretch>
            <a:fillRect/>
          </a:stretch>
        </p:blipFill>
        <p:spPr>
          <a:xfrm>
            <a:off x="0" y="0"/>
            <a:ext cx="5924344" cy="6858000"/>
          </a:xfrm>
          <a:prstGeom prst="rect"/>
        </p:spPr>
      </p:pic>
      <p:pic>
        <p:nvPicPr>
          <p:cNvPr id="2097180" name="Imagen 9"/>
          <p:cNvPicPr>
            <a:picLocks noChangeAspect="1"/>
          </p:cNvPicPr>
          <p:nvPr/>
        </p:nvPicPr>
        <p:blipFill>
          <a:blip xmlns:r="http://schemas.openxmlformats.org/officeDocument/2006/relationships" r:embed="rId2"/>
          <a:stretch>
            <a:fillRect/>
          </a:stretch>
        </p:blipFill>
        <p:spPr>
          <a:xfrm>
            <a:off x="0" y="0"/>
            <a:ext cx="12192000" cy="6884344"/>
          </a:xfrm>
          <a:prstGeom prst="rect"/>
        </p:spPr>
      </p:pic>
      <p:sp>
        <p:nvSpPr>
          <p:cNvPr id="1048644" name="Rectángulo 10"/>
          <p:cNvSpPr/>
          <p:nvPr/>
        </p:nvSpPr>
        <p:spPr>
          <a:xfrm>
            <a:off x="5638800" y="120607"/>
            <a:ext cx="6402369" cy="5958840"/>
          </a:xfrm>
          <a:prstGeom prst="rect"/>
        </p:spPr>
        <p:txBody>
          <a:bodyPr wrap="square">
            <a:spAutoFit/>
          </a:bodyPr>
          <a:p>
            <a:r>
              <a:rPr b="1" dirty="0" sz="2800" lang="es-ES">
                <a:solidFill>
                  <a:srgbClr val="002060"/>
                </a:solidFill>
                <a:latin typeface="Times New Roman" panose="02020603050405020304" pitchFamily="18" charset="0"/>
                <a:cs typeface="Times New Roman" panose="02020603050405020304" pitchFamily="18" charset="0"/>
              </a:rPr>
              <a:t>B. Si Dios provee para las cosas de la naturaleza, ¿cuánto más proveerá para sus hijos? Salmos 107:43; Salmos 145:15, 16.</a:t>
            </a:r>
            <a:endParaRPr dirty="0" sz="2800" lang="es-ES">
              <a:solidFill>
                <a:srgbClr val="002060"/>
              </a:solidFill>
              <a:latin typeface="Times New Roman" panose="02020603050405020304" pitchFamily="18" charset="0"/>
              <a:cs typeface="Times New Roman" panose="02020603050405020304" pitchFamily="18" charset="0"/>
            </a:endParaRPr>
          </a:p>
          <a:p>
            <a:r>
              <a:rPr dirty="0" sz="2800" lang="es-ES">
                <a:solidFill>
                  <a:srgbClr val="002060"/>
                </a:solidFill>
                <a:latin typeface="Times New Roman" panose="02020603050405020304" pitchFamily="18" charset="0"/>
                <a:cs typeface="Times New Roman" panose="02020603050405020304" pitchFamily="18" charset="0"/>
              </a:rPr>
              <a:t>Si Dios sostiene y cuida toda su creación, con mayor razón cuidará y proveerá para sus hijos. Podemos confiar en su amor y en su cuidado paternal.</a:t>
            </a:r>
          </a:p>
          <a:p>
            <a:r>
              <a:rPr dirty="0" sz="2800" lang="es-ES">
                <a:solidFill>
                  <a:srgbClr val="002060"/>
                </a:solidFill>
                <a:latin typeface="Times New Roman" panose="02020603050405020304" pitchFamily="18" charset="0"/>
                <a:cs typeface="Times New Roman" panose="02020603050405020304" pitchFamily="18" charset="0"/>
              </a:rPr>
              <a:t>la naturaleza es un testimonio del amor de Dios. El sol, la lluvia, los montes, los mares y los valles muestran que el Padre Celestial es la fuente de vida, sabiduría y gozo.</a:t>
            </a:r>
          </a:p>
        </p:txBody>
      </p:sp>
      <p:pic>
        <p:nvPicPr>
          <p:cNvPr id="2097181" name="Imagen 3"/>
          <p:cNvPicPr>
            <a:picLocks noChangeAspect="1"/>
          </p:cNvPicPr>
          <p:nvPr/>
        </p:nvPicPr>
        <p:blipFill rotWithShape="1">
          <a:blip xmlns:r="http://schemas.openxmlformats.org/officeDocument/2006/relationships" r:embed="rId3"/>
          <a:srcRect l="15674"/>
          <a:stretch>
            <a:fillRect/>
          </a:stretch>
        </p:blipFill>
        <p:spPr>
          <a:xfrm rot="10800000" flipV="1">
            <a:off x="4043680" y="6148301"/>
            <a:ext cx="8148320" cy="792008"/>
          </a:xfrm>
          <a:prstGeom prst="rect"/>
        </p:spPr>
      </p:pic>
      <p:sp>
        <p:nvSpPr>
          <p:cNvPr id="1048645" name="Rectángulo 4"/>
          <p:cNvSpPr/>
          <p:nvPr/>
        </p:nvSpPr>
        <p:spPr>
          <a:xfrm>
            <a:off x="7149919" y="6267069"/>
            <a:ext cx="3816506" cy="590931"/>
          </a:xfrm>
          <a:prstGeom prst="rect"/>
        </p:spPr>
        <p:txBody>
          <a:bodyPr wrap="square">
            <a:spAutoFit/>
          </a:bodyPr>
          <a:p>
            <a:pPr algn="ctr" lvl="0">
              <a:lnSpc>
                <a:spcPct val="90000"/>
              </a:lnSpc>
              <a:spcBef>
                <a:spcPts val="1000"/>
              </a:spcBef>
            </a:pPr>
            <a:r>
              <a:rPr dirty="0" lang="es-ES">
                <a:solidFill>
                  <a:schemeClr val="bg1"/>
                </a:solidFill>
                <a:latin typeface="Times New Roman" panose="02020603050405020304" pitchFamily="18" charset="0"/>
                <a:cs typeface="Times New Roman" panose="02020603050405020304" pitchFamily="18" charset="0"/>
              </a:rPr>
              <a:t>3. EL TESTIMONIO DE LA PROVIDENCIA     </a:t>
            </a:r>
            <a:endParaRPr dirty="0" lang="es-CO">
              <a:solidFill>
                <a:schemeClr val="bg1"/>
              </a:solidFill>
              <a:latin typeface="Times New Roman" panose="02020603050405020304" pitchFamily="18" charset="0"/>
              <a:cs typeface="Times New Roman" panose="02020603050405020304" pitchFamily="18" charset="0"/>
            </a:endParaRPr>
          </a:p>
        </p:txBody>
      </p:sp>
      <p:pic>
        <p:nvPicPr>
          <p:cNvPr id="2097182" name="Imagen 2"/>
          <p:cNvPicPr>
            <a:picLocks noChangeAspect="1"/>
          </p:cNvPicPr>
          <p:nvPr/>
        </p:nvPicPr>
        <p:blipFill>
          <a:blip xmlns:r="http://schemas.openxmlformats.org/officeDocument/2006/relationships" r:embed="rId4"/>
          <a:stretch>
            <a:fillRect/>
          </a:stretch>
        </p:blipFill>
        <p:spPr>
          <a:xfrm>
            <a:off x="10558130" y="6026889"/>
            <a:ext cx="1633870" cy="949716"/>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644"/>
                                        </p:tgtEl>
                                        <p:attrNameLst>
                                          <p:attrName>style.visibility</p:attrName>
                                        </p:attrNameLst>
                                      </p:cBhvr>
                                      <p:to>
                                        <p:strVal val="visible"/>
                                      </p:to>
                                    </p:set>
                                    <p:animEffect transition="in" filter="fade">
                                      <p:cBhvr>
                                        <p:cTn dur="1000" id="7"/>
                                        <p:tgtEl>
                                          <p:spTgt spid="1048644"/>
                                        </p:tgtEl>
                                      </p:cBhvr>
                                    </p:animEffect>
                                    <p:anim calcmode="lin" valueType="num">
                                      <p:cBhvr>
                                        <p:cTn dur="1000" fill="hold" id="8"/>
                                        <p:tgtEl>
                                          <p:spTgt spid="1048644"/>
                                        </p:tgtEl>
                                        <p:attrNameLst>
                                          <p:attrName>ppt_x</p:attrName>
                                        </p:attrNameLst>
                                      </p:cBhvr>
                                      <p:tavLst>
                                        <p:tav tm="0">
                                          <p:val>
                                            <p:strVal val="#ppt_x"/>
                                          </p:val>
                                        </p:tav>
                                        <p:tav tm="100000">
                                          <p:val>
                                            <p:strVal val="#ppt_x"/>
                                          </p:val>
                                        </p:tav>
                                      </p:tavLst>
                                    </p:anim>
                                    <p:anim calcmode="lin" valueType="num">
                                      <p:cBhvr>
                                        <p:cTn dur="1000" fill="hold" id="9"/>
                                        <p:tgtEl>
                                          <p:spTgt spid="1048644"/>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id="12" nodeType="clickEffect" presetClass="entr" presetID="2" presetSubtype="4">
                                  <p:stCondLst>
                                    <p:cond delay="0"/>
                                  </p:stCondLst>
                                  <p:childTnLst>
                                    <p:set>
                                      <p:cBhvr>
                                        <p:cTn dur="1" fill="hold" id="13">
                                          <p:stCondLst>
                                            <p:cond delay="0"/>
                                          </p:stCondLst>
                                        </p:cTn>
                                        <p:tgtEl>
                                          <p:spTgt spid="1048644">
                                            <p:txEl>
                                              <p:pRg st="0" end="0"/>
                                            </p:txEl>
                                          </p:spTgt>
                                        </p:tgtEl>
                                        <p:attrNameLst>
                                          <p:attrName>style.visibility</p:attrName>
                                        </p:attrNameLst>
                                      </p:cBhvr>
                                      <p:to>
                                        <p:strVal val="visible"/>
                                      </p:to>
                                    </p:set>
                                    <p:anim calcmode="lin" valueType="num">
                                      <p:cBhvr additive="base">
                                        <p:cTn dur="500" fill="hold" id="14"/>
                                        <p:tgtEl>
                                          <p:spTgt spid="1048644">
                                            <p:txEl>
                                              <p:pRg st="0" end="0"/>
                                            </p:txEl>
                                          </p:spTgt>
                                        </p:tgtEl>
                                        <p:attrNameLst>
                                          <p:attrName>ppt_x</p:attrName>
                                        </p:attrNameLst>
                                      </p:cBhvr>
                                      <p:tavLst>
                                        <p:tav tm="0">
                                          <p:val>
                                            <p:strVal val="#ppt_x"/>
                                          </p:val>
                                        </p:tav>
                                        <p:tav tm="100000">
                                          <p:val>
                                            <p:strVal val="#ppt_x"/>
                                          </p:val>
                                        </p:tav>
                                      </p:tavLst>
                                    </p:anim>
                                    <p:anim calcmode="lin" valueType="num">
                                      <p:cBhvr additive="base">
                                        <p:cTn dur="500" fill="hold" id="15"/>
                                        <p:tgtEl>
                                          <p:spTgt spid="104864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fill="hold" id="16">
                      <p:stCondLst>
                        <p:cond delay="indefinite"/>
                      </p:stCondLst>
                      <p:childTnLst>
                        <p:par>
                          <p:cTn fill="hold" id="17">
                            <p:stCondLst>
                              <p:cond delay="0"/>
                            </p:stCondLst>
                            <p:childTnLst>
                              <p:par>
                                <p:cTn fill="hold" id="18" nodeType="clickEffect" presetClass="entr" presetID="2" presetSubtype="4">
                                  <p:stCondLst>
                                    <p:cond delay="0"/>
                                  </p:stCondLst>
                                  <p:childTnLst>
                                    <p:set>
                                      <p:cBhvr>
                                        <p:cTn dur="1" fill="hold" id="19">
                                          <p:stCondLst>
                                            <p:cond delay="0"/>
                                          </p:stCondLst>
                                        </p:cTn>
                                        <p:tgtEl>
                                          <p:spTgt spid="1048644">
                                            <p:txEl>
                                              <p:pRg st="1" end="1"/>
                                            </p:txEl>
                                          </p:spTgt>
                                        </p:tgtEl>
                                        <p:attrNameLst>
                                          <p:attrName>style.visibility</p:attrName>
                                        </p:attrNameLst>
                                      </p:cBhvr>
                                      <p:to>
                                        <p:strVal val="visible"/>
                                      </p:to>
                                    </p:set>
                                    <p:anim calcmode="lin" valueType="num">
                                      <p:cBhvr additive="base">
                                        <p:cTn dur="500" fill="hold" id="20"/>
                                        <p:tgtEl>
                                          <p:spTgt spid="1048644">
                                            <p:txEl>
                                              <p:pRg st="1" end="1"/>
                                            </p:txEl>
                                          </p:spTgt>
                                        </p:tgtEl>
                                        <p:attrNameLst>
                                          <p:attrName>ppt_x</p:attrName>
                                        </p:attrNameLst>
                                      </p:cBhvr>
                                      <p:tavLst>
                                        <p:tav tm="0">
                                          <p:val>
                                            <p:strVal val="#ppt_x"/>
                                          </p:val>
                                        </p:tav>
                                        <p:tav tm="100000">
                                          <p:val>
                                            <p:strVal val="#ppt_x"/>
                                          </p:val>
                                        </p:tav>
                                      </p:tavLst>
                                    </p:anim>
                                    <p:anim calcmode="lin" valueType="num">
                                      <p:cBhvr additive="base">
                                        <p:cTn dur="500" fill="hold" id="21"/>
                                        <p:tgtEl>
                                          <p:spTgt spid="104864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fill="hold" id="22">
                      <p:stCondLst>
                        <p:cond delay="indefinite"/>
                      </p:stCondLst>
                      <p:childTnLst>
                        <p:par>
                          <p:cTn fill="hold" id="23">
                            <p:stCondLst>
                              <p:cond delay="0"/>
                            </p:stCondLst>
                            <p:childTnLst>
                              <p:par>
                                <p:cTn fill="hold" id="24" nodeType="clickEffect" presetClass="entr" presetID="2" presetSubtype="4">
                                  <p:stCondLst>
                                    <p:cond delay="0"/>
                                  </p:stCondLst>
                                  <p:childTnLst>
                                    <p:set>
                                      <p:cBhvr>
                                        <p:cTn dur="1" fill="hold" id="25">
                                          <p:stCondLst>
                                            <p:cond delay="0"/>
                                          </p:stCondLst>
                                        </p:cTn>
                                        <p:tgtEl>
                                          <p:spTgt spid="1048644">
                                            <p:txEl>
                                              <p:pRg st="2" end="2"/>
                                            </p:txEl>
                                          </p:spTgt>
                                        </p:tgtEl>
                                        <p:attrNameLst>
                                          <p:attrName>style.visibility</p:attrName>
                                        </p:attrNameLst>
                                      </p:cBhvr>
                                      <p:to>
                                        <p:strVal val="visible"/>
                                      </p:to>
                                    </p:set>
                                    <p:anim calcmode="lin" valueType="num">
                                      <p:cBhvr additive="base">
                                        <p:cTn dur="500" fill="hold" id="26"/>
                                        <p:tgtEl>
                                          <p:spTgt spid="1048644">
                                            <p:txEl>
                                              <p:pRg st="2" end="2"/>
                                            </p:txEl>
                                          </p:spTgt>
                                        </p:tgtEl>
                                        <p:attrNameLst>
                                          <p:attrName>ppt_x</p:attrName>
                                        </p:attrNameLst>
                                      </p:cBhvr>
                                      <p:tavLst>
                                        <p:tav tm="0">
                                          <p:val>
                                            <p:strVal val="#ppt_x"/>
                                          </p:val>
                                        </p:tav>
                                        <p:tav tm="100000">
                                          <p:val>
                                            <p:strVal val="#ppt_x"/>
                                          </p:val>
                                        </p:tav>
                                      </p:tavLst>
                                    </p:anim>
                                    <p:anim calcmode="lin" valueType="num">
                                      <p:cBhvr additive="base">
                                        <p:cTn dur="500" fill="hold" id="27"/>
                                        <p:tgtEl>
                                          <p:spTgt spid="104864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4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55" name=""/>
        <p:cNvGrpSpPr/>
        <p:nvPr/>
      </p:nvGrpSpPr>
      <p:grpSpPr>
        <a:xfrm>
          <a:off x="0" y="0"/>
          <a:ext cx="0" cy="0"/>
          <a:chOff x="0" y="0"/>
          <a:chExt cx="0" cy="0"/>
        </a:xfrm>
      </p:grpSpPr>
      <p:pic>
        <p:nvPicPr>
          <p:cNvPr id="2097183" name="Imagen 5"/>
          <p:cNvPicPr>
            <a:picLocks noChangeAspect="1"/>
          </p:cNvPicPr>
          <p:nvPr/>
        </p:nvPicPr>
        <p:blipFill>
          <a:blip xmlns:r="http://schemas.openxmlformats.org/officeDocument/2006/relationships" r:embed="rId1"/>
          <a:stretch>
            <a:fillRect/>
          </a:stretch>
        </p:blipFill>
        <p:spPr>
          <a:xfrm>
            <a:off x="6029324" y="27536"/>
            <a:ext cx="6162675" cy="6858000"/>
          </a:xfrm>
          <a:prstGeom prst="rect"/>
        </p:spPr>
      </p:pic>
      <p:pic>
        <p:nvPicPr>
          <p:cNvPr id="2097184" name="Imagen 9"/>
          <p:cNvPicPr>
            <a:picLocks noChangeAspect="1"/>
          </p:cNvPicPr>
          <p:nvPr/>
        </p:nvPicPr>
        <p:blipFill>
          <a:blip xmlns:r="http://schemas.openxmlformats.org/officeDocument/2006/relationships" r:embed="rId2"/>
          <a:stretch>
            <a:fillRect/>
          </a:stretch>
        </p:blipFill>
        <p:spPr>
          <a:xfrm rot="10800000">
            <a:off x="0" y="27536"/>
            <a:ext cx="12192000" cy="6884344"/>
          </a:xfrm>
          <a:prstGeom prst="rect"/>
        </p:spPr>
      </p:pic>
      <p:sp>
        <p:nvSpPr>
          <p:cNvPr id="1048649" name="Rectángulo 10"/>
          <p:cNvSpPr/>
          <p:nvPr/>
        </p:nvSpPr>
        <p:spPr>
          <a:xfrm>
            <a:off x="361951" y="176596"/>
            <a:ext cx="6162676" cy="5425440"/>
          </a:xfrm>
          <a:prstGeom prst="rect"/>
        </p:spPr>
        <p:txBody>
          <a:bodyPr wrap="square">
            <a:spAutoFit/>
          </a:bodyPr>
          <a:p>
            <a:r>
              <a:rPr b="1" dirty="0" sz="2400" lang="es-ES">
                <a:solidFill>
                  <a:srgbClr val="002060"/>
                </a:solidFill>
                <a:latin typeface="Times New Roman" panose="02020603050405020304" pitchFamily="18" charset="0"/>
                <a:cs typeface="Times New Roman" panose="02020603050405020304" pitchFamily="18" charset="0"/>
              </a:rPr>
              <a:t>c. ¿En qué deberíamos llevarnos la promesa del cuidado de Dios a enfocarnos? Mateo 6:30–34.</a:t>
            </a:r>
            <a:endParaRPr dirty="0" sz="2400" lang="es-ES">
              <a:solidFill>
                <a:srgbClr val="002060"/>
              </a:solidFill>
              <a:latin typeface="Times New Roman" panose="02020603050405020304" pitchFamily="18" charset="0"/>
              <a:cs typeface="Times New Roman" panose="02020603050405020304" pitchFamily="18" charset="0"/>
            </a:endParaRPr>
          </a:p>
          <a:p>
            <a:r>
              <a:rPr dirty="0" sz="2400" lang="es-ES">
                <a:solidFill>
                  <a:srgbClr val="002060"/>
                </a:solidFill>
                <a:latin typeface="Times New Roman" panose="02020603050405020304" pitchFamily="18" charset="0"/>
                <a:cs typeface="Times New Roman" panose="02020603050405020304" pitchFamily="18" charset="0"/>
              </a:rPr>
              <a:t>Debemos dejar de vivir dominados por la ansiedad por el futuro y aprender a confiar en Dios. Nuestra atención debe estar puesta en Él y en sus promesas, haciendo cada día nuestra parte y dejando nuestras preocupaciones en sus manos.</a:t>
            </a:r>
          </a:p>
          <a:p>
            <a:r>
              <a:rPr dirty="0" sz="2400" lang="es-ES">
                <a:solidFill>
                  <a:srgbClr val="002060"/>
                </a:solidFill>
                <a:latin typeface="Times New Roman" panose="02020603050405020304" pitchFamily="18" charset="0"/>
                <a:cs typeface="Times New Roman" panose="02020603050405020304" pitchFamily="18" charset="0"/>
              </a:rPr>
              <a:t>cuando intentamos controlar todo con nuestra propia sabiduría asumimos cargas que pertenecen a Dios. Cuando creemos verdaderamente que Dios nos ama y desea ayudarnos, aprendemos a confiar en Él como un niño confía en un padre amante.</a:t>
            </a:r>
          </a:p>
        </p:txBody>
      </p:sp>
      <p:pic>
        <p:nvPicPr>
          <p:cNvPr id="2097185" name="Imagen 3"/>
          <p:cNvPicPr>
            <a:picLocks noChangeAspect="1"/>
          </p:cNvPicPr>
          <p:nvPr/>
        </p:nvPicPr>
        <p:blipFill rotWithShape="1">
          <a:blip xmlns:r="http://schemas.openxmlformats.org/officeDocument/2006/relationships" r:embed="rId3"/>
          <a:srcRect l="15674"/>
          <a:stretch>
            <a:fillRect/>
          </a:stretch>
        </p:blipFill>
        <p:spPr>
          <a:xfrm>
            <a:off x="-14695" y="6114261"/>
            <a:ext cx="8520520" cy="771275"/>
          </a:xfrm>
          <a:prstGeom prst="rect"/>
        </p:spPr>
      </p:pic>
      <p:sp>
        <p:nvSpPr>
          <p:cNvPr id="1048650" name="Rectángulo 4"/>
          <p:cNvSpPr/>
          <p:nvPr/>
        </p:nvSpPr>
        <p:spPr>
          <a:xfrm>
            <a:off x="1252910" y="6250766"/>
            <a:ext cx="3492656" cy="590931"/>
          </a:xfrm>
          <a:prstGeom prst="rect"/>
        </p:spPr>
        <p:txBody>
          <a:bodyPr wrap="square">
            <a:spAutoFit/>
          </a:bodyPr>
          <a:p>
            <a:pPr algn="ctr" lvl="0">
              <a:lnSpc>
                <a:spcPct val="90000"/>
              </a:lnSpc>
              <a:spcBef>
                <a:spcPts val="1000"/>
              </a:spcBef>
            </a:pPr>
            <a:r>
              <a:rPr dirty="0" lang="es-ES">
                <a:solidFill>
                  <a:schemeClr val="bg1"/>
                </a:solidFill>
                <a:latin typeface="Times New Roman" panose="02020603050405020304" pitchFamily="18" charset="0"/>
                <a:cs typeface="Times New Roman" panose="02020603050405020304" pitchFamily="18" charset="0"/>
              </a:rPr>
              <a:t>3. EL TESTIMONIO DE LA PROVIDENCIA  </a:t>
            </a:r>
            <a:endParaRPr dirty="0" lang="es-CO">
              <a:solidFill>
                <a:schemeClr val="bg1"/>
              </a:solidFill>
              <a:latin typeface="Times New Roman" panose="02020603050405020304" pitchFamily="18" charset="0"/>
              <a:cs typeface="Times New Roman" panose="02020603050405020304" pitchFamily="18" charset="0"/>
            </a:endParaRPr>
          </a:p>
        </p:txBody>
      </p:sp>
      <p:pic>
        <p:nvPicPr>
          <p:cNvPr id="2097186" name="Imagen 2"/>
          <p:cNvPicPr>
            <a:picLocks noChangeAspect="1"/>
          </p:cNvPicPr>
          <p:nvPr/>
        </p:nvPicPr>
        <p:blipFill>
          <a:blip xmlns:r="http://schemas.openxmlformats.org/officeDocument/2006/relationships" r:embed="rId4"/>
          <a:stretch>
            <a:fillRect/>
          </a:stretch>
        </p:blipFill>
        <p:spPr>
          <a:xfrm>
            <a:off x="-114359" y="6144020"/>
            <a:ext cx="1633870" cy="658425"/>
          </a:xfrm>
          <a:prstGeom prst="rect"/>
        </p:spPr>
      </p:pic>
    </p:spTree>
  </p:cSld>
  <p:clrMapOvr>
    <a:masterClrMapping/>
  </p:clrMapOvr>
  <p:timing>
    <p:tnLst>
      <p:par>
        <p:cTn dur="indefinite" id="1" nodeType="tmRoot" restart="never">
          <p:childTnLst>
            <p:seq concurrent="1" nextAc="seek">
              <p:cTn dur="indefinite" id="2" nodeType="mainSeq">
                <p:childTnLst>
                  <p:par>
                    <p:cTn fill="hold" id="3">
                      <p:stCondLst>
                        <p:cond delay="indefinite"/>
                      </p:stCondLst>
                      <p:childTnLst>
                        <p:par>
                          <p:cTn fill="hold" id="4">
                            <p:stCondLst>
                              <p:cond delay="0"/>
                            </p:stCondLst>
                            <p:childTnLst>
                              <p:par>
                                <p:cTn fill="hold" grpId="0" id="5" nodeType="clickEffect" presetClass="entr" presetID="42" presetSubtype="0">
                                  <p:stCondLst>
                                    <p:cond delay="0"/>
                                  </p:stCondLst>
                                  <p:childTnLst>
                                    <p:set>
                                      <p:cBhvr>
                                        <p:cTn dur="1" fill="hold" id="6">
                                          <p:stCondLst>
                                            <p:cond delay="0"/>
                                          </p:stCondLst>
                                        </p:cTn>
                                        <p:tgtEl>
                                          <p:spTgt spid="1048649"/>
                                        </p:tgtEl>
                                        <p:attrNameLst>
                                          <p:attrName>style.visibility</p:attrName>
                                        </p:attrNameLst>
                                      </p:cBhvr>
                                      <p:to>
                                        <p:strVal val="visible"/>
                                      </p:to>
                                    </p:set>
                                    <p:animEffect transition="in" filter="fade">
                                      <p:cBhvr>
                                        <p:cTn dur="1000" id="7"/>
                                        <p:tgtEl>
                                          <p:spTgt spid="1048649"/>
                                        </p:tgtEl>
                                      </p:cBhvr>
                                    </p:animEffect>
                                    <p:anim calcmode="lin" valueType="num">
                                      <p:cBhvr>
                                        <p:cTn dur="1000" fill="hold" id="8"/>
                                        <p:tgtEl>
                                          <p:spTgt spid="1048649"/>
                                        </p:tgtEl>
                                        <p:attrNameLst>
                                          <p:attrName>ppt_x</p:attrName>
                                        </p:attrNameLst>
                                      </p:cBhvr>
                                      <p:tavLst>
                                        <p:tav tm="0">
                                          <p:val>
                                            <p:strVal val="#ppt_x"/>
                                          </p:val>
                                        </p:tav>
                                        <p:tav tm="100000">
                                          <p:val>
                                            <p:strVal val="#ppt_x"/>
                                          </p:val>
                                        </p:tav>
                                      </p:tavLst>
                                    </p:anim>
                                    <p:anim calcmode="lin" valueType="num">
                                      <p:cBhvr>
                                        <p:cTn dur="1000" fill="hold" id="9"/>
                                        <p:tgtEl>
                                          <p:spTgt spid="1048649"/>
                                        </p:tgtEl>
                                        <p:attrNameLst>
                                          <p:attrName>ppt_y</p:attrName>
                                        </p:attrNameLst>
                                      </p:cBhvr>
                                      <p:tavLst>
                                        <p:tav tm="0">
                                          <p:val>
                                            <p:strVal val="#ppt_y+.1"/>
                                          </p:val>
                                        </p:tav>
                                        <p:tav tm="100000">
                                          <p:val>
                                            <p:strVal val="#ppt_y"/>
                                          </p:val>
                                        </p:tav>
                                      </p:tavLst>
                                    </p:anim>
                                  </p:childTnLst>
                                </p:cTn>
                              </p:par>
                            </p:childTnLst>
                          </p:cTn>
                        </p:par>
                      </p:childTnLst>
                    </p:cTn>
                  </p:par>
                  <p:par>
                    <p:cTn fill="hold" id="10">
                      <p:stCondLst>
                        <p:cond delay="indefinite"/>
                      </p:stCondLst>
                      <p:childTnLst>
                        <p:par>
                          <p:cTn fill="hold" id="11">
                            <p:stCondLst>
                              <p:cond delay="0"/>
                            </p:stCondLst>
                            <p:childTnLst>
                              <p:par>
                                <p:cTn fill="hold" id="12" nodeType="clickEffect" presetClass="entr" presetID="16" presetSubtype="21">
                                  <p:stCondLst>
                                    <p:cond delay="0"/>
                                  </p:stCondLst>
                                  <p:childTnLst>
                                    <p:set>
                                      <p:cBhvr>
                                        <p:cTn dur="1" fill="hold" id="13">
                                          <p:stCondLst>
                                            <p:cond delay="0"/>
                                          </p:stCondLst>
                                        </p:cTn>
                                        <p:tgtEl>
                                          <p:spTgt spid="1048649">
                                            <p:txEl>
                                              <p:pRg st="0" end="0"/>
                                            </p:txEl>
                                          </p:spTgt>
                                        </p:tgtEl>
                                        <p:attrNameLst>
                                          <p:attrName>style.visibility</p:attrName>
                                        </p:attrNameLst>
                                      </p:cBhvr>
                                      <p:to>
                                        <p:strVal val="visible"/>
                                      </p:to>
                                    </p:set>
                                    <p:animEffect transition="in" filter="barn(inVertical)">
                                      <p:cBhvr>
                                        <p:cTn dur="500" id="14"/>
                                        <p:tgtEl>
                                          <p:spTgt spid="1048649">
                                            <p:txEl>
                                              <p:pRg st="0" end="0"/>
                                            </p:txEl>
                                          </p:spTgt>
                                        </p:tgtEl>
                                      </p:cBhvr>
                                    </p:animEffect>
                                  </p:childTnLst>
                                </p:cTn>
                              </p:par>
                            </p:childTnLst>
                          </p:cTn>
                        </p:par>
                      </p:childTnLst>
                    </p:cTn>
                  </p:par>
                  <p:par>
                    <p:cTn fill="hold" id="15">
                      <p:stCondLst>
                        <p:cond delay="indefinite"/>
                      </p:stCondLst>
                      <p:childTnLst>
                        <p:par>
                          <p:cTn fill="hold" id="16">
                            <p:stCondLst>
                              <p:cond delay="0"/>
                            </p:stCondLst>
                            <p:childTnLst>
                              <p:par>
                                <p:cTn fill="hold" id="17" nodeType="clickEffect" presetClass="entr" presetID="16" presetSubtype="21">
                                  <p:stCondLst>
                                    <p:cond delay="0"/>
                                  </p:stCondLst>
                                  <p:childTnLst>
                                    <p:set>
                                      <p:cBhvr>
                                        <p:cTn dur="1" fill="hold" id="18">
                                          <p:stCondLst>
                                            <p:cond delay="0"/>
                                          </p:stCondLst>
                                        </p:cTn>
                                        <p:tgtEl>
                                          <p:spTgt spid="1048649">
                                            <p:txEl>
                                              <p:pRg st="1" end="1"/>
                                            </p:txEl>
                                          </p:spTgt>
                                        </p:tgtEl>
                                        <p:attrNameLst>
                                          <p:attrName>style.visibility</p:attrName>
                                        </p:attrNameLst>
                                      </p:cBhvr>
                                      <p:to>
                                        <p:strVal val="visible"/>
                                      </p:to>
                                    </p:set>
                                    <p:animEffect transition="in" filter="barn(inVertical)">
                                      <p:cBhvr>
                                        <p:cTn dur="500" id="19"/>
                                        <p:tgtEl>
                                          <p:spTgt spid="1048649">
                                            <p:txEl>
                                              <p:pRg st="1" end="1"/>
                                            </p:txEl>
                                          </p:spTgt>
                                        </p:tgtEl>
                                      </p:cBhvr>
                                    </p:animEffect>
                                  </p:childTnLst>
                                </p:cTn>
                              </p:par>
                            </p:childTnLst>
                          </p:cTn>
                        </p:par>
                      </p:childTnLst>
                    </p:cTn>
                  </p:par>
                  <p:par>
                    <p:cTn fill="hold" id="20">
                      <p:stCondLst>
                        <p:cond delay="indefinite"/>
                      </p:stCondLst>
                      <p:childTnLst>
                        <p:par>
                          <p:cTn fill="hold" id="21">
                            <p:stCondLst>
                              <p:cond delay="0"/>
                            </p:stCondLst>
                            <p:childTnLst>
                              <p:par>
                                <p:cTn fill="hold" id="22" nodeType="clickEffect" presetClass="entr" presetID="16" presetSubtype="21">
                                  <p:stCondLst>
                                    <p:cond delay="0"/>
                                  </p:stCondLst>
                                  <p:childTnLst>
                                    <p:set>
                                      <p:cBhvr>
                                        <p:cTn dur="1" fill="hold" id="23">
                                          <p:stCondLst>
                                            <p:cond delay="0"/>
                                          </p:stCondLst>
                                        </p:cTn>
                                        <p:tgtEl>
                                          <p:spTgt spid="1048649">
                                            <p:txEl>
                                              <p:pRg st="2" end="2"/>
                                            </p:txEl>
                                          </p:spTgt>
                                        </p:tgtEl>
                                        <p:attrNameLst>
                                          <p:attrName>style.visibility</p:attrName>
                                        </p:attrNameLst>
                                      </p:cBhvr>
                                      <p:to>
                                        <p:strVal val="visible"/>
                                      </p:to>
                                    </p:set>
                                    <p:animEffect transition="in" filter="barn(inVertical)">
                                      <p:cBhvr>
                                        <p:cTn dur="500" id="24"/>
                                        <p:tgtEl>
                                          <p:spTgt spid="104864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8649" grpId="0"/>
    </p:bldLst>
  </p:timing>
</p:sld>
</file>

<file path=ppt/theme/theme1.xml><?xml version="1.0" encoding="utf-8"?>
<a:theme xmlns:a="http://schemas.openxmlformats.org/drawingml/2006/main" name="Tema de Offic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ppt/theme/theme2.xml><?xml version="1.0" encoding="utf-8"?>
<a:theme xmlns:a="http://schemas.openxmlformats.org/drawingml/2006/main" name="Tema de Office">
  <a:themeElements>
    <a:clrScheme name="Office">
      <a:dk1>
        <a:sysClr lastClr="000000" val="windowText"/>
      </a:dk1>
      <a:lt1>
        <a:sysClr lastClr="FFFFFF" val="window"/>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algn="ctr" blurRad="57150" dir="5400000" dist="19050"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theme>
</file>

<file path=docProps/app.xml><?xml version="1.0" encoding="utf-8"?>
<Properties xmlns="http://schemas.openxmlformats.org/officeDocument/2006/extended-properties">
  <Application>Microsoft Office PowerPoint</Application>
  <ScaleCrop>0</ScaleCrop>
  <LinksUpToDate>0</LinksUpToDate>
  <AppVersion>16.0000</AppVersion>
</Properties>
</file>

<file path=docProps/core.xml><?xml version="1.0" encoding="utf-8"?>
<cp:coreProperties xmlns:cp="http://schemas.openxmlformats.org/package/2006/metadata/core-properties" xmlns:dc="http://purl.org/dc/elements/1.1/" xmlns:dcterms="http://purl.org/dc/terms/" xmlns:xsi="http://www.w3.org/2001/XMLSchema-instance">
  <dc:title>Presentación de PowerPoint</dc:title>
  <dc:creator>Usuario</dc:creator>
  <cp:lastModifiedBy>Usuario</cp:lastModifiedBy>
  <dcterms:created xsi:type="dcterms:W3CDTF">2026-02-17T07:14:18Z</dcterms:created>
  <dcterms:modified xsi:type="dcterms:W3CDTF">2026-09-01T15:43:59Z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c8b6a0bcc1f84fb094dfd522f8f9058a_23</vt:lpwstr>
  </property>
</Properties>
</file>