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8"/>
  </p:notesMasterIdLst>
  <p:sldIdLst>
    <p:sldId id="271" r:id="rId2"/>
    <p:sldId id="257" r:id="rId3"/>
    <p:sldId id="258" r:id="rId4"/>
    <p:sldId id="275" r:id="rId5"/>
    <p:sldId id="282" r:id="rId6"/>
    <p:sldId id="283" r:id="rId7"/>
    <p:sldId id="274" r:id="rId8"/>
    <p:sldId id="284" r:id="rId9"/>
    <p:sldId id="285" r:id="rId10"/>
    <p:sldId id="286" r:id="rId11"/>
    <p:sldId id="287" r:id="rId12"/>
    <p:sldId id="290" r:id="rId13"/>
    <p:sldId id="291" r:id="rId14"/>
    <p:sldId id="293" r:id="rId15"/>
    <p:sldId id="294" r:id="rId16"/>
    <p:sldId id="292" r:id="rId17"/>
  </p:sldIdLst>
  <p:sldSz cx="12192000" cy="6858000"/>
  <p:notesSz cx="6858000" cy="9144000"/>
  <p:defaultText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4" autoAdjust="0"/>
    <p:restoredTop sz="94660"/>
  </p:normalViewPr>
  <p:slideViewPr>
    <p:cSldViewPr snapToGrid="0">
      <p:cViewPr varScale="1">
        <p:scale>
          <a:sx n="80" d="100"/>
          <a:sy n="80" d="100"/>
        </p:scale>
        <p:origin x="691"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CO"/>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6571303-CF61-4DF9-85F3-B5C5949E4859}" type="datetimeFigureOut">
              <a:rPr lang="es-CO" smtClean="0"/>
              <a:t>22/09/2026</a:t>
            </a:fld>
            <a:endParaRPr lang="es-CO"/>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CO"/>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CO"/>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1D28A14-9F4C-4A92-978F-240667FA4B1A}" type="slidenum">
              <a:rPr lang="es-CO" smtClean="0"/>
              <a:t>‹Nº›</a:t>
            </a:fld>
            <a:endParaRPr lang="es-CO"/>
          </a:p>
        </p:txBody>
      </p:sp>
    </p:spTree>
    <p:extLst>
      <p:ext uri="{BB962C8B-B14F-4D97-AF65-F5344CB8AC3E}">
        <p14:creationId xmlns:p14="http://schemas.microsoft.com/office/powerpoint/2010/main" val="2144050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1</a:t>
            </a:fld>
            <a:endParaRPr lang="es-CO"/>
          </a:p>
        </p:txBody>
      </p:sp>
    </p:spTree>
    <p:extLst>
      <p:ext uri="{BB962C8B-B14F-4D97-AF65-F5344CB8AC3E}">
        <p14:creationId xmlns:p14="http://schemas.microsoft.com/office/powerpoint/2010/main" val="14354083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2</a:t>
            </a:fld>
            <a:endParaRPr lang="es-CO"/>
          </a:p>
        </p:txBody>
      </p:sp>
    </p:spTree>
    <p:extLst>
      <p:ext uri="{BB962C8B-B14F-4D97-AF65-F5344CB8AC3E}">
        <p14:creationId xmlns:p14="http://schemas.microsoft.com/office/powerpoint/2010/main" val="25010353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3</a:t>
            </a:fld>
            <a:endParaRPr lang="es-CO"/>
          </a:p>
        </p:txBody>
      </p:sp>
    </p:spTree>
    <p:extLst>
      <p:ext uri="{BB962C8B-B14F-4D97-AF65-F5344CB8AC3E}">
        <p14:creationId xmlns:p14="http://schemas.microsoft.com/office/powerpoint/2010/main" val="29935094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4</a:t>
            </a:fld>
            <a:endParaRPr lang="es-CO"/>
          </a:p>
        </p:txBody>
      </p:sp>
    </p:spTree>
    <p:extLst>
      <p:ext uri="{BB962C8B-B14F-4D97-AF65-F5344CB8AC3E}">
        <p14:creationId xmlns:p14="http://schemas.microsoft.com/office/powerpoint/2010/main" val="4279555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5</a:t>
            </a:fld>
            <a:endParaRPr lang="es-CO"/>
          </a:p>
        </p:txBody>
      </p:sp>
    </p:spTree>
    <p:extLst>
      <p:ext uri="{BB962C8B-B14F-4D97-AF65-F5344CB8AC3E}">
        <p14:creationId xmlns:p14="http://schemas.microsoft.com/office/powerpoint/2010/main" val="286630045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6</a:t>
            </a:fld>
            <a:endParaRPr lang="es-CO"/>
          </a:p>
        </p:txBody>
      </p:sp>
    </p:spTree>
    <p:extLst>
      <p:ext uri="{BB962C8B-B14F-4D97-AF65-F5344CB8AC3E}">
        <p14:creationId xmlns:p14="http://schemas.microsoft.com/office/powerpoint/2010/main" val="33559064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7</a:t>
            </a:fld>
            <a:endParaRPr lang="es-CO"/>
          </a:p>
        </p:txBody>
      </p:sp>
    </p:spTree>
    <p:extLst>
      <p:ext uri="{BB962C8B-B14F-4D97-AF65-F5344CB8AC3E}">
        <p14:creationId xmlns:p14="http://schemas.microsoft.com/office/powerpoint/2010/main" val="342282966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8</a:t>
            </a:fld>
            <a:endParaRPr lang="es-CO"/>
          </a:p>
        </p:txBody>
      </p:sp>
    </p:spTree>
    <p:extLst>
      <p:ext uri="{BB962C8B-B14F-4D97-AF65-F5344CB8AC3E}">
        <p14:creationId xmlns:p14="http://schemas.microsoft.com/office/powerpoint/2010/main" val="3666798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9</a:t>
            </a:fld>
            <a:endParaRPr lang="es-CO"/>
          </a:p>
        </p:txBody>
      </p:sp>
    </p:spTree>
    <p:extLst>
      <p:ext uri="{BB962C8B-B14F-4D97-AF65-F5344CB8AC3E}">
        <p14:creationId xmlns:p14="http://schemas.microsoft.com/office/powerpoint/2010/main" val="2392381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10</a:t>
            </a:fld>
            <a:endParaRPr lang="es-CO"/>
          </a:p>
        </p:txBody>
      </p:sp>
    </p:spTree>
    <p:extLst>
      <p:ext uri="{BB962C8B-B14F-4D97-AF65-F5344CB8AC3E}">
        <p14:creationId xmlns:p14="http://schemas.microsoft.com/office/powerpoint/2010/main" val="204765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11</a:t>
            </a:fld>
            <a:endParaRPr lang="es-CO"/>
          </a:p>
        </p:txBody>
      </p:sp>
    </p:spTree>
    <p:extLst>
      <p:ext uri="{BB962C8B-B14F-4D97-AF65-F5344CB8AC3E}">
        <p14:creationId xmlns:p14="http://schemas.microsoft.com/office/powerpoint/2010/main" val="31654890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12</a:t>
            </a:fld>
            <a:endParaRPr lang="es-CO"/>
          </a:p>
        </p:txBody>
      </p:sp>
    </p:spTree>
    <p:extLst>
      <p:ext uri="{BB962C8B-B14F-4D97-AF65-F5344CB8AC3E}">
        <p14:creationId xmlns:p14="http://schemas.microsoft.com/office/powerpoint/2010/main" val="328269609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13</a:t>
            </a:fld>
            <a:endParaRPr lang="es-CO"/>
          </a:p>
        </p:txBody>
      </p:sp>
    </p:spTree>
    <p:extLst>
      <p:ext uri="{BB962C8B-B14F-4D97-AF65-F5344CB8AC3E}">
        <p14:creationId xmlns:p14="http://schemas.microsoft.com/office/powerpoint/2010/main" val="3386044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14</a:t>
            </a:fld>
            <a:endParaRPr lang="es-CO"/>
          </a:p>
        </p:txBody>
      </p:sp>
    </p:spTree>
    <p:extLst>
      <p:ext uri="{BB962C8B-B14F-4D97-AF65-F5344CB8AC3E}">
        <p14:creationId xmlns:p14="http://schemas.microsoft.com/office/powerpoint/2010/main" val="5063632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15</a:t>
            </a:fld>
            <a:endParaRPr lang="es-CO"/>
          </a:p>
        </p:txBody>
      </p:sp>
    </p:spTree>
    <p:extLst>
      <p:ext uri="{BB962C8B-B14F-4D97-AF65-F5344CB8AC3E}">
        <p14:creationId xmlns:p14="http://schemas.microsoft.com/office/powerpoint/2010/main" val="331027610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CO" dirty="0"/>
          </a:p>
        </p:txBody>
      </p:sp>
      <p:sp>
        <p:nvSpPr>
          <p:cNvPr id="4" name="Marcador de número de diapositiva 3"/>
          <p:cNvSpPr>
            <a:spLocks noGrp="1"/>
          </p:cNvSpPr>
          <p:nvPr>
            <p:ph type="sldNum" sz="quarter" idx="5"/>
          </p:nvPr>
        </p:nvSpPr>
        <p:spPr/>
        <p:txBody>
          <a:bodyPr/>
          <a:lstStyle/>
          <a:p>
            <a:fld id="{31D28A14-9F4C-4A92-978F-240667FA4B1A}" type="slidenum">
              <a:rPr lang="es-CO" smtClean="0"/>
              <a:t>16</a:t>
            </a:fld>
            <a:endParaRPr lang="es-CO"/>
          </a:p>
        </p:txBody>
      </p:sp>
    </p:spTree>
    <p:extLst>
      <p:ext uri="{BB962C8B-B14F-4D97-AF65-F5344CB8AC3E}">
        <p14:creationId xmlns:p14="http://schemas.microsoft.com/office/powerpoint/2010/main" val="11252588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6329DA-18F8-40B9-B215-CA19377EE43B}"/>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s-CO"/>
          </a:p>
        </p:txBody>
      </p:sp>
      <p:sp>
        <p:nvSpPr>
          <p:cNvPr id="3" name="Subtítulo 2">
            <a:extLst>
              <a:ext uri="{FF2B5EF4-FFF2-40B4-BE49-F238E27FC236}">
                <a16:creationId xmlns:a16="http://schemas.microsoft.com/office/drawing/2014/main" id="{B443CCAF-6208-405A-A872-96CCB89F3D5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s-CO"/>
          </a:p>
        </p:txBody>
      </p:sp>
      <p:sp>
        <p:nvSpPr>
          <p:cNvPr id="4" name="Marcador de fecha 3">
            <a:extLst>
              <a:ext uri="{FF2B5EF4-FFF2-40B4-BE49-F238E27FC236}">
                <a16:creationId xmlns:a16="http://schemas.microsoft.com/office/drawing/2014/main" id="{F171581A-1516-48D4-9A5C-AA9C4E668887}"/>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5" name="Marcador de pie de página 4">
            <a:extLst>
              <a:ext uri="{FF2B5EF4-FFF2-40B4-BE49-F238E27FC236}">
                <a16:creationId xmlns:a16="http://schemas.microsoft.com/office/drawing/2014/main" id="{C485B978-F1B0-4A6B-8E2D-20AB2CA17911}"/>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B2ADDEF9-2962-4705-B48F-5A8070E23D99}"/>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1379023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31B5C1F-34B9-4433-9BF3-5E23BD857FC7}"/>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55082020-C80F-48C9-A834-4D54C7B49154}"/>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4433AD26-998A-4426-84BD-519932E4CD53}"/>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5" name="Marcador de pie de página 4">
            <a:extLst>
              <a:ext uri="{FF2B5EF4-FFF2-40B4-BE49-F238E27FC236}">
                <a16:creationId xmlns:a16="http://schemas.microsoft.com/office/drawing/2014/main" id="{27AB1657-AA35-4EED-967A-FCCC7E5268A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99FF669E-08C3-4CB2-832A-5A5EF8B136D2}"/>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21733211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0E2D7EB-0185-46ED-97CC-FCB57B6A2856}"/>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D1D9D179-B970-4D7A-A9BF-AEC45D7099B9}"/>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D73A4682-8DA3-4BF7-A804-17B3B17241FF}"/>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5" name="Marcador de pie de página 4">
            <a:extLst>
              <a:ext uri="{FF2B5EF4-FFF2-40B4-BE49-F238E27FC236}">
                <a16:creationId xmlns:a16="http://schemas.microsoft.com/office/drawing/2014/main" id="{41ADE8F9-1E5C-4D04-BEE9-33287DA1EA6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7C1F0DC6-2C8C-473B-B3BC-3185DB6DF5B2}"/>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19994382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C668F6-5FA9-4563-AD96-4B386587ABAC}"/>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68A84503-A443-4D81-BC57-8B99A923497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contenido 3">
            <a:extLst>
              <a:ext uri="{FF2B5EF4-FFF2-40B4-BE49-F238E27FC236}">
                <a16:creationId xmlns:a16="http://schemas.microsoft.com/office/drawing/2014/main" id="{C883FC99-DAFD-4B7C-B729-3D4C1BF0740D}"/>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fecha 4">
            <a:extLst>
              <a:ext uri="{FF2B5EF4-FFF2-40B4-BE49-F238E27FC236}">
                <a16:creationId xmlns:a16="http://schemas.microsoft.com/office/drawing/2014/main" id="{47F29333-4238-4CEB-A8B2-975D2A4E54CF}"/>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6" name="Marcador de pie de página 5">
            <a:extLst>
              <a:ext uri="{FF2B5EF4-FFF2-40B4-BE49-F238E27FC236}">
                <a16:creationId xmlns:a16="http://schemas.microsoft.com/office/drawing/2014/main" id="{888E87D4-745C-41AC-8EBC-3DD6377A97C7}"/>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AAC4FA3A-0F40-4685-B662-74248F643FF7}"/>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148043400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BBD6448-4651-4352-B530-1A2BDB7BEB2A}"/>
              </a:ext>
            </a:extLst>
          </p:cNvPr>
          <p:cNvSpPr>
            <a:spLocks noGrp="1"/>
          </p:cNvSpPr>
          <p:nvPr>
            <p:ph type="title"/>
          </p:nvPr>
        </p:nvSpPr>
        <p:spPr>
          <a:xfrm>
            <a:off x="839788" y="365125"/>
            <a:ext cx="10515600" cy="1325563"/>
          </a:xfrm>
        </p:spPr>
        <p:txBody>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8B6E2711-D0D1-4817-9C16-1AB45866958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BC9CE86-80DC-4C30-80A6-573BCD74E700}"/>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5" name="Marcador de texto 4">
            <a:extLst>
              <a:ext uri="{FF2B5EF4-FFF2-40B4-BE49-F238E27FC236}">
                <a16:creationId xmlns:a16="http://schemas.microsoft.com/office/drawing/2014/main" id="{5F302804-8AD0-41FE-B63B-A57361CDD02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BBA55526-4284-4CB2-9D64-E5CFDC8CBC52}"/>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7" name="Marcador de fecha 6">
            <a:extLst>
              <a:ext uri="{FF2B5EF4-FFF2-40B4-BE49-F238E27FC236}">
                <a16:creationId xmlns:a16="http://schemas.microsoft.com/office/drawing/2014/main" id="{7BFF7354-E831-4C15-B65D-7A47BC97117B}"/>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8" name="Marcador de pie de página 7">
            <a:extLst>
              <a:ext uri="{FF2B5EF4-FFF2-40B4-BE49-F238E27FC236}">
                <a16:creationId xmlns:a16="http://schemas.microsoft.com/office/drawing/2014/main" id="{DAB63B43-B48F-472C-A31C-23FCD35DD051}"/>
              </a:ext>
            </a:extLst>
          </p:cNvPr>
          <p:cNvSpPr>
            <a:spLocks noGrp="1"/>
          </p:cNvSpPr>
          <p:nvPr>
            <p:ph type="ftr" sz="quarter" idx="11"/>
          </p:nvPr>
        </p:nvSpPr>
        <p:spPr/>
        <p:txBody>
          <a:bodyPr/>
          <a:lstStyle/>
          <a:p>
            <a:endParaRPr lang="es-CO"/>
          </a:p>
        </p:txBody>
      </p:sp>
      <p:sp>
        <p:nvSpPr>
          <p:cNvPr id="9" name="Marcador de número de diapositiva 8">
            <a:extLst>
              <a:ext uri="{FF2B5EF4-FFF2-40B4-BE49-F238E27FC236}">
                <a16:creationId xmlns:a16="http://schemas.microsoft.com/office/drawing/2014/main" id="{AC39E09A-B38E-4F0D-9E26-B4B55D04713C}"/>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563913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2580EFF-BBAB-4F29-9B36-90EA79C7CA62}"/>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fecha 2">
            <a:extLst>
              <a:ext uri="{FF2B5EF4-FFF2-40B4-BE49-F238E27FC236}">
                <a16:creationId xmlns:a16="http://schemas.microsoft.com/office/drawing/2014/main" id="{A857C4BE-C7B0-48E0-9D5C-1501E5D66796}"/>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4" name="Marcador de pie de página 3">
            <a:extLst>
              <a:ext uri="{FF2B5EF4-FFF2-40B4-BE49-F238E27FC236}">
                <a16:creationId xmlns:a16="http://schemas.microsoft.com/office/drawing/2014/main" id="{599B7D40-8AF9-4304-A937-C412887E2D16}"/>
              </a:ext>
            </a:extLst>
          </p:cNvPr>
          <p:cNvSpPr>
            <a:spLocks noGrp="1"/>
          </p:cNvSpPr>
          <p:nvPr>
            <p:ph type="ftr" sz="quarter" idx="11"/>
          </p:nvPr>
        </p:nvSpPr>
        <p:spPr/>
        <p:txBody>
          <a:bodyPr/>
          <a:lstStyle/>
          <a:p>
            <a:endParaRPr lang="es-CO"/>
          </a:p>
        </p:txBody>
      </p:sp>
      <p:sp>
        <p:nvSpPr>
          <p:cNvPr id="5" name="Marcador de número de diapositiva 4">
            <a:extLst>
              <a:ext uri="{FF2B5EF4-FFF2-40B4-BE49-F238E27FC236}">
                <a16:creationId xmlns:a16="http://schemas.microsoft.com/office/drawing/2014/main" id="{74AD3F81-5857-4F80-991A-F955DADCAAAE}"/>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3199212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1EE04D17-0CBA-492D-B8FA-84676BD185CE}"/>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3" name="Marcador de pie de página 2">
            <a:extLst>
              <a:ext uri="{FF2B5EF4-FFF2-40B4-BE49-F238E27FC236}">
                <a16:creationId xmlns:a16="http://schemas.microsoft.com/office/drawing/2014/main" id="{2596B99A-F82E-41B2-A1A3-BEF8994D0831}"/>
              </a:ext>
            </a:extLst>
          </p:cNvPr>
          <p:cNvSpPr>
            <a:spLocks noGrp="1"/>
          </p:cNvSpPr>
          <p:nvPr>
            <p:ph type="ftr" sz="quarter" idx="11"/>
          </p:nvPr>
        </p:nvSpPr>
        <p:spPr/>
        <p:txBody>
          <a:bodyPr/>
          <a:lstStyle/>
          <a:p>
            <a:endParaRPr lang="es-CO"/>
          </a:p>
        </p:txBody>
      </p:sp>
      <p:sp>
        <p:nvSpPr>
          <p:cNvPr id="4" name="Marcador de número de diapositiva 3">
            <a:extLst>
              <a:ext uri="{FF2B5EF4-FFF2-40B4-BE49-F238E27FC236}">
                <a16:creationId xmlns:a16="http://schemas.microsoft.com/office/drawing/2014/main" id="{5D777E1E-C9D3-4C15-8B1E-A78F8A4791B7}"/>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1546950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24C75DD-DC6B-4113-A6A4-0095775AC54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contenido 2">
            <a:extLst>
              <a:ext uri="{FF2B5EF4-FFF2-40B4-BE49-F238E27FC236}">
                <a16:creationId xmlns:a16="http://schemas.microsoft.com/office/drawing/2014/main" id="{982686F5-BB89-4500-BC27-D375C3D5DCE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texto 3">
            <a:extLst>
              <a:ext uri="{FF2B5EF4-FFF2-40B4-BE49-F238E27FC236}">
                <a16:creationId xmlns:a16="http://schemas.microsoft.com/office/drawing/2014/main" id="{11CCC67E-3ACE-4AF1-9203-F9E8A1F8744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E7C224B-9827-49C9-B770-379AB729F34A}"/>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6" name="Marcador de pie de página 5">
            <a:extLst>
              <a:ext uri="{FF2B5EF4-FFF2-40B4-BE49-F238E27FC236}">
                <a16:creationId xmlns:a16="http://schemas.microsoft.com/office/drawing/2014/main" id="{07D82257-C8F8-46A5-BB61-EE2D0E55E7B4}"/>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0AD06ACF-CC71-4B7A-84D2-CB40A94E2D26}"/>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17814155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F6AAF4E6-B3ED-4831-ABF0-20A64C4823D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s-CO"/>
          </a:p>
        </p:txBody>
      </p:sp>
      <p:sp>
        <p:nvSpPr>
          <p:cNvPr id="3" name="Marcador de posición de imagen 2">
            <a:extLst>
              <a:ext uri="{FF2B5EF4-FFF2-40B4-BE49-F238E27FC236}">
                <a16:creationId xmlns:a16="http://schemas.microsoft.com/office/drawing/2014/main" id="{FED985C0-B44F-4F41-8D02-E35D13F5C13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CO"/>
          </a:p>
        </p:txBody>
      </p:sp>
      <p:sp>
        <p:nvSpPr>
          <p:cNvPr id="4" name="Marcador de texto 3">
            <a:extLst>
              <a:ext uri="{FF2B5EF4-FFF2-40B4-BE49-F238E27FC236}">
                <a16:creationId xmlns:a16="http://schemas.microsoft.com/office/drawing/2014/main" id="{2FB940CD-D06F-4960-ACB3-AD5D9AD428C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54957882-E252-446C-A984-5F64EBE05F07}"/>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6" name="Marcador de pie de página 5">
            <a:extLst>
              <a:ext uri="{FF2B5EF4-FFF2-40B4-BE49-F238E27FC236}">
                <a16:creationId xmlns:a16="http://schemas.microsoft.com/office/drawing/2014/main" id="{89EC6208-5161-4490-B5E8-623751FF9455}"/>
              </a:ext>
            </a:extLst>
          </p:cNvPr>
          <p:cNvSpPr>
            <a:spLocks noGrp="1"/>
          </p:cNvSpPr>
          <p:nvPr>
            <p:ph type="ftr" sz="quarter" idx="11"/>
          </p:nvPr>
        </p:nvSpPr>
        <p:spPr/>
        <p:txBody>
          <a:bodyPr/>
          <a:lstStyle/>
          <a:p>
            <a:endParaRPr lang="es-CO"/>
          </a:p>
        </p:txBody>
      </p:sp>
      <p:sp>
        <p:nvSpPr>
          <p:cNvPr id="7" name="Marcador de número de diapositiva 6">
            <a:extLst>
              <a:ext uri="{FF2B5EF4-FFF2-40B4-BE49-F238E27FC236}">
                <a16:creationId xmlns:a16="http://schemas.microsoft.com/office/drawing/2014/main" id="{B22711A2-93E4-48F7-B8E6-125EF15EF9CA}"/>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4176119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CBABA25-F010-439E-8D3B-989081E5FA7A}"/>
              </a:ext>
            </a:extLst>
          </p:cNvPr>
          <p:cNvSpPr>
            <a:spLocks noGrp="1"/>
          </p:cNvSpPr>
          <p:nvPr>
            <p:ph type="title"/>
          </p:nvPr>
        </p:nvSpPr>
        <p:spPr/>
        <p:txBody>
          <a:bodyPr/>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0D08274C-1666-4A6E-8EC4-E980B8E2798A}"/>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B369F70C-38C5-427F-BA35-93CFBB4CAE21}"/>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5" name="Marcador de pie de página 4">
            <a:extLst>
              <a:ext uri="{FF2B5EF4-FFF2-40B4-BE49-F238E27FC236}">
                <a16:creationId xmlns:a16="http://schemas.microsoft.com/office/drawing/2014/main" id="{03444A79-DE91-4D56-9437-DB2EFC7B9A29}"/>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55870EE3-A710-41FF-8B66-AFEF7B8FDB8D}"/>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153645384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9E8FA15C-7ABD-4949-A2EB-D98EA424AD6C}"/>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s-CO"/>
          </a:p>
        </p:txBody>
      </p:sp>
      <p:sp>
        <p:nvSpPr>
          <p:cNvPr id="3" name="Marcador de texto vertical 2">
            <a:extLst>
              <a:ext uri="{FF2B5EF4-FFF2-40B4-BE49-F238E27FC236}">
                <a16:creationId xmlns:a16="http://schemas.microsoft.com/office/drawing/2014/main" id="{802D7467-0BD7-4867-BDE2-1451B1D7FE68}"/>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CCB49229-C815-4E1C-B72E-37D8F817BBD3}"/>
              </a:ext>
            </a:extLst>
          </p:cNvPr>
          <p:cNvSpPr>
            <a:spLocks noGrp="1"/>
          </p:cNvSpPr>
          <p:nvPr>
            <p:ph type="dt" sz="half" idx="10"/>
          </p:nvPr>
        </p:nvSpPr>
        <p:spPr/>
        <p:txBody>
          <a:bodyPr/>
          <a:lstStyle/>
          <a:p>
            <a:fld id="{BD5A246A-C83D-4844-B20E-9130EBE90C90}" type="datetimeFigureOut">
              <a:rPr lang="es-CO" smtClean="0"/>
              <a:t>22/09/2026</a:t>
            </a:fld>
            <a:endParaRPr lang="es-CO"/>
          </a:p>
        </p:txBody>
      </p:sp>
      <p:sp>
        <p:nvSpPr>
          <p:cNvPr id="5" name="Marcador de pie de página 4">
            <a:extLst>
              <a:ext uri="{FF2B5EF4-FFF2-40B4-BE49-F238E27FC236}">
                <a16:creationId xmlns:a16="http://schemas.microsoft.com/office/drawing/2014/main" id="{2A50DEB6-D8CB-4AED-913E-6FF2EDFAD31B}"/>
              </a:ext>
            </a:extLst>
          </p:cNvPr>
          <p:cNvSpPr>
            <a:spLocks noGrp="1"/>
          </p:cNvSpPr>
          <p:nvPr>
            <p:ph type="ftr" sz="quarter" idx="11"/>
          </p:nvPr>
        </p:nvSpPr>
        <p:spPr/>
        <p:txBody>
          <a:bodyPr/>
          <a:lstStyle/>
          <a:p>
            <a:endParaRPr lang="es-CO"/>
          </a:p>
        </p:txBody>
      </p:sp>
      <p:sp>
        <p:nvSpPr>
          <p:cNvPr id="6" name="Marcador de número de diapositiva 5">
            <a:extLst>
              <a:ext uri="{FF2B5EF4-FFF2-40B4-BE49-F238E27FC236}">
                <a16:creationId xmlns:a16="http://schemas.microsoft.com/office/drawing/2014/main" id="{347DB1DD-C193-423A-BE9B-5980C59BB675}"/>
              </a:ext>
            </a:extLst>
          </p:cNvPr>
          <p:cNvSpPr>
            <a:spLocks noGrp="1"/>
          </p:cNvSpPr>
          <p:nvPr>
            <p:ph type="sldNum" sz="quarter" idx="12"/>
          </p:nvPr>
        </p:nvSpPr>
        <p:spPr/>
        <p:txBody>
          <a:bodyPr/>
          <a:lstStyle/>
          <a:p>
            <a:fld id="{C5E329C2-F234-4379-BB14-811AC1F38D0B}" type="slidenum">
              <a:rPr lang="es-CO" smtClean="0"/>
              <a:t>‹Nº›</a:t>
            </a:fld>
            <a:endParaRPr lang="es-CO"/>
          </a:p>
        </p:txBody>
      </p:sp>
    </p:spTree>
    <p:extLst>
      <p:ext uri="{BB962C8B-B14F-4D97-AF65-F5344CB8AC3E}">
        <p14:creationId xmlns:p14="http://schemas.microsoft.com/office/powerpoint/2010/main" val="28104793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15F79F38-C6D6-45F6-8E5B-F4FFAE3D8D9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s-CO"/>
          </a:p>
        </p:txBody>
      </p:sp>
      <p:sp>
        <p:nvSpPr>
          <p:cNvPr id="3" name="Marcador de texto 2">
            <a:extLst>
              <a:ext uri="{FF2B5EF4-FFF2-40B4-BE49-F238E27FC236}">
                <a16:creationId xmlns:a16="http://schemas.microsoft.com/office/drawing/2014/main" id="{1FAEF928-C607-453A-8942-3B2F06DC46B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s-CO"/>
          </a:p>
        </p:txBody>
      </p:sp>
      <p:sp>
        <p:nvSpPr>
          <p:cNvPr id="4" name="Marcador de fecha 3">
            <a:extLst>
              <a:ext uri="{FF2B5EF4-FFF2-40B4-BE49-F238E27FC236}">
                <a16:creationId xmlns:a16="http://schemas.microsoft.com/office/drawing/2014/main" id="{A5C40B70-CCBA-48BE-AC0E-4626D6E3DE3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D5A246A-C83D-4844-B20E-9130EBE90C90}" type="datetimeFigureOut">
              <a:rPr lang="es-CO" smtClean="0"/>
              <a:t>22/09/2026</a:t>
            </a:fld>
            <a:endParaRPr lang="es-CO"/>
          </a:p>
        </p:txBody>
      </p:sp>
      <p:sp>
        <p:nvSpPr>
          <p:cNvPr id="5" name="Marcador de pie de página 4">
            <a:extLst>
              <a:ext uri="{FF2B5EF4-FFF2-40B4-BE49-F238E27FC236}">
                <a16:creationId xmlns:a16="http://schemas.microsoft.com/office/drawing/2014/main" id="{D2ED9E59-0AA1-4063-B2C3-CDF6556FC5D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CO"/>
          </a:p>
        </p:txBody>
      </p:sp>
      <p:sp>
        <p:nvSpPr>
          <p:cNvPr id="6" name="Marcador de número de diapositiva 5">
            <a:extLst>
              <a:ext uri="{FF2B5EF4-FFF2-40B4-BE49-F238E27FC236}">
                <a16:creationId xmlns:a16="http://schemas.microsoft.com/office/drawing/2014/main" id="{40FE5111-7D85-4377-A00B-ECDC0B569D6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5E329C2-F234-4379-BB14-811AC1F38D0B}" type="slidenum">
              <a:rPr lang="es-CO" smtClean="0"/>
              <a:t>‹Nº›</a:t>
            </a:fld>
            <a:endParaRPr lang="es-CO"/>
          </a:p>
        </p:txBody>
      </p:sp>
    </p:spTree>
    <p:extLst>
      <p:ext uri="{BB962C8B-B14F-4D97-AF65-F5344CB8AC3E}">
        <p14:creationId xmlns:p14="http://schemas.microsoft.com/office/powerpoint/2010/main" val="150410303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C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3.png"/></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1.png"/><Relationship Id="rId4"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5.png"/><Relationship Id="rId5" Type="http://schemas.openxmlformats.org/officeDocument/2006/relationships/image" Target="../media/image15.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0.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9.png"/><Relationship Id="rId7"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0.png"/><Relationship Id="rId4" Type="http://schemas.openxmlformats.org/officeDocument/2006/relationships/image" Target="../media/image22.png"/></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3.png"/><Relationship Id="rId4" Type="http://schemas.openxmlformats.org/officeDocument/2006/relationships/image" Target="../media/image24.png"/></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0.png"/><Relationship Id="rId4" Type="http://schemas.openxmlformats.org/officeDocument/2006/relationships/image" Target="../media/image26.png"/></Relationships>
</file>

<file path=ppt/slides/_rels/slide14.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23.png"/><Relationship Id="rId7"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3.png"/><Relationship Id="rId5" Type="http://schemas.openxmlformats.org/officeDocument/2006/relationships/image" Target="../media/image27.png"/><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21.png"/><Relationship Id="rId7"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28.png"/><Relationship Id="rId4" Type="http://schemas.openxmlformats.org/officeDocument/2006/relationships/image" Target="../media/image22.png"/></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6.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6DA9DF9-31F7-4056-B42E-878CC92417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Imagen 5">
            <a:extLst>
              <a:ext uri="{FF2B5EF4-FFF2-40B4-BE49-F238E27FC236}">
                <a16:creationId xmlns:a16="http://schemas.microsoft.com/office/drawing/2014/main" id="{77A31C94-55AA-431A-AF8D-D42310B640F8}"/>
              </a:ext>
            </a:extLst>
          </p:cNvPr>
          <p:cNvPicPr>
            <a:picLocks noChangeAspect="1"/>
          </p:cNvPicPr>
          <p:nvPr/>
        </p:nvPicPr>
        <p:blipFill>
          <a:blip r:embed="rId3"/>
          <a:stretch>
            <a:fillRect/>
          </a:stretch>
        </p:blipFill>
        <p:spPr>
          <a:xfrm>
            <a:off x="3306217" y="6185210"/>
            <a:ext cx="1722984" cy="457668"/>
          </a:xfrm>
          <a:prstGeom prst="rect">
            <a:avLst/>
          </a:prstGeom>
        </p:spPr>
      </p:pic>
      <p:sp>
        <p:nvSpPr>
          <p:cNvPr id="13" name="Rectángulo 12">
            <a:extLst>
              <a:ext uri="{FF2B5EF4-FFF2-40B4-BE49-F238E27FC236}">
                <a16:creationId xmlns:a16="http://schemas.microsoft.com/office/drawing/2014/main" id="{38E5F1DD-F369-4BC7-A792-4C2470D333E9}"/>
              </a:ext>
            </a:extLst>
          </p:cNvPr>
          <p:cNvSpPr/>
          <p:nvPr/>
        </p:nvSpPr>
        <p:spPr>
          <a:xfrm>
            <a:off x="580018" y="1392885"/>
            <a:ext cx="6305550" cy="923330"/>
          </a:xfrm>
          <a:prstGeom prst="rect">
            <a:avLst/>
          </a:prstGeom>
        </p:spPr>
        <p:txBody>
          <a:bodyPr wrap="square">
            <a:spAutoFit/>
          </a:bodyPr>
          <a:lstStyle/>
          <a:p>
            <a:pPr lvl="0" algn="ctr">
              <a:lnSpc>
                <a:spcPct val="90000"/>
              </a:lnSpc>
              <a:spcBef>
                <a:spcPts val="1000"/>
              </a:spcBef>
            </a:pPr>
            <a:endParaRPr lang="es-CO" sz="6000" dirty="0">
              <a:solidFill>
                <a:prstClr val="black"/>
              </a:solidFill>
              <a:latin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2CCCDEED-E5F5-4AD5-9C2F-CD559691021B}"/>
              </a:ext>
            </a:extLst>
          </p:cNvPr>
          <p:cNvSpPr/>
          <p:nvPr/>
        </p:nvSpPr>
        <p:spPr>
          <a:xfrm>
            <a:off x="327362" y="1583076"/>
            <a:ext cx="4701839" cy="830997"/>
          </a:xfrm>
          <a:prstGeom prst="rect">
            <a:avLst/>
          </a:prstGeom>
        </p:spPr>
        <p:txBody>
          <a:bodyPr wrap="square">
            <a:spAutoFit/>
          </a:bodyPr>
          <a:lstStyle/>
          <a:p>
            <a:endParaRPr lang="es-CO" sz="4800" dirty="0">
              <a:latin typeface="Times New Roman" panose="020206030504050203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36F8E107-9400-4FD9-9660-AA86C3BB9999}"/>
              </a:ext>
            </a:extLst>
          </p:cNvPr>
          <p:cNvSpPr/>
          <p:nvPr/>
        </p:nvSpPr>
        <p:spPr>
          <a:xfrm>
            <a:off x="419214" y="2154914"/>
            <a:ext cx="6061898" cy="1015663"/>
          </a:xfrm>
          <a:prstGeom prst="rect">
            <a:avLst/>
          </a:prstGeom>
        </p:spPr>
        <p:txBody>
          <a:bodyPr wrap="square">
            <a:spAutoFit/>
          </a:bodyPr>
          <a:lstStyle/>
          <a:p>
            <a:pPr algn="ctr"/>
            <a:endParaRPr lang="es-CO" sz="6000" dirty="0">
              <a:latin typeface="Times New Roman" panose="02020603050405020304" pitchFamily="18" charset="0"/>
              <a:cs typeface="Times New Roman" panose="02020603050405020304" pitchFamily="18" charset="0"/>
            </a:endParaRPr>
          </a:p>
        </p:txBody>
      </p:sp>
      <p:pic>
        <p:nvPicPr>
          <p:cNvPr id="16" name="Imagen 15">
            <a:extLst>
              <a:ext uri="{FF2B5EF4-FFF2-40B4-BE49-F238E27FC236}">
                <a16:creationId xmlns:a16="http://schemas.microsoft.com/office/drawing/2014/main" id="{A11A6BFA-FA4A-4598-8CDC-A5A9E7EE71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1784" y="91891"/>
            <a:ext cx="7766465" cy="6723167"/>
          </a:xfrm>
          <a:prstGeom prst="rect">
            <a:avLst/>
          </a:prstGeom>
        </p:spPr>
      </p:pic>
      <p:pic>
        <p:nvPicPr>
          <p:cNvPr id="5" name="Imagen 4">
            <a:extLst>
              <a:ext uri="{FF2B5EF4-FFF2-40B4-BE49-F238E27FC236}">
                <a16:creationId xmlns:a16="http://schemas.microsoft.com/office/drawing/2014/main" id="{5713D3EC-E779-4F85-B586-1AAE8E44BFF6}"/>
              </a:ext>
            </a:extLst>
          </p:cNvPr>
          <p:cNvPicPr>
            <a:picLocks noChangeAspect="1"/>
          </p:cNvPicPr>
          <p:nvPr/>
        </p:nvPicPr>
        <p:blipFill>
          <a:blip r:embed="rId5"/>
          <a:stretch>
            <a:fillRect/>
          </a:stretch>
        </p:blipFill>
        <p:spPr>
          <a:xfrm>
            <a:off x="93751" y="42941"/>
            <a:ext cx="12192000" cy="6839109"/>
          </a:xfrm>
          <a:prstGeom prst="rect">
            <a:avLst/>
          </a:prstGeom>
        </p:spPr>
      </p:pic>
      <p:pic>
        <p:nvPicPr>
          <p:cNvPr id="7" name="Imagen 6">
            <a:extLst>
              <a:ext uri="{FF2B5EF4-FFF2-40B4-BE49-F238E27FC236}">
                <a16:creationId xmlns:a16="http://schemas.microsoft.com/office/drawing/2014/main" id="{07EA283F-5B38-4296-9CD8-7A737B019666}"/>
              </a:ext>
            </a:extLst>
          </p:cNvPr>
          <p:cNvPicPr>
            <a:picLocks noChangeAspect="1"/>
          </p:cNvPicPr>
          <p:nvPr/>
        </p:nvPicPr>
        <p:blipFill>
          <a:blip r:embed="rId6"/>
          <a:srcRect l="75086" r="-2" b="-2"/>
          <a:stretch>
            <a:fillRect/>
          </a:stretch>
        </p:blipFill>
        <p:spPr>
          <a:xfrm>
            <a:off x="48718" y="5809835"/>
            <a:ext cx="6836850" cy="1072215"/>
          </a:xfrm>
          <a:custGeom>
            <a:avLst/>
            <a:gdLst/>
            <a:ahLst/>
            <a:cxnLst/>
            <a:rect l="l" t="t" r="r" b="b"/>
            <a:pathLst>
              <a:path w="6836850" h="2541737">
                <a:moveTo>
                  <a:pt x="0" y="0"/>
                </a:moveTo>
                <a:lnTo>
                  <a:pt x="4460098" y="0"/>
                </a:lnTo>
                <a:lnTo>
                  <a:pt x="4483996" y="31836"/>
                </a:lnTo>
                <a:cubicBezTo>
                  <a:pt x="4644419" y="28495"/>
                  <a:pt x="4627708" y="282495"/>
                  <a:pt x="4788129" y="245732"/>
                </a:cubicBezTo>
                <a:cubicBezTo>
                  <a:pt x="4754709" y="362707"/>
                  <a:pt x="4641076" y="302548"/>
                  <a:pt x="4600971" y="389443"/>
                </a:cubicBezTo>
                <a:cubicBezTo>
                  <a:pt x="4684524" y="462970"/>
                  <a:pt x="4844945" y="409497"/>
                  <a:pt x="4871683" y="563233"/>
                </a:cubicBezTo>
                <a:cubicBezTo>
                  <a:pt x="4838262" y="723655"/>
                  <a:pt x="4945210" y="703602"/>
                  <a:pt x="5032105" y="713629"/>
                </a:cubicBezTo>
                <a:cubicBezTo>
                  <a:pt x="5239317" y="733683"/>
                  <a:pt x="5439843" y="747050"/>
                  <a:pt x="5643713" y="780472"/>
                </a:cubicBezTo>
                <a:cubicBezTo>
                  <a:pt x="5693844" y="790498"/>
                  <a:pt x="5810819" y="767103"/>
                  <a:pt x="5800794" y="870709"/>
                </a:cubicBezTo>
                <a:cubicBezTo>
                  <a:pt x="5790767" y="954261"/>
                  <a:pt x="5700529" y="924184"/>
                  <a:pt x="5643713" y="927525"/>
                </a:cubicBezTo>
                <a:cubicBezTo>
                  <a:pt x="5329553" y="967632"/>
                  <a:pt x="5012052" y="904131"/>
                  <a:pt x="4701235" y="907472"/>
                </a:cubicBezTo>
                <a:cubicBezTo>
                  <a:pt x="4664472" y="907472"/>
                  <a:pt x="4657787" y="1017762"/>
                  <a:pt x="4577576" y="980999"/>
                </a:cubicBezTo>
                <a:cubicBezTo>
                  <a:pt x="4788129" y="1081263"/>
                  <a:pt x="5767372" y="1108001"/>
                  <a:pt x="6094900" y="1161474"/>
                </a:cubicBezTo>
                <a:cubicBezTo>
                  <a:pt x="5754004" y="1542477"/>
                  <a:pt x="5429817" y="1311870"/>
                  <a:pt x="5159105" y="1525765"/>
                </a:cubicBezTo>
                <a:cubicBezTo>
                  <a:pt x="5159105" y="1525765"/>
                  <a:pt x="5212580" y="1525765"/>
                  <a:pt x="5443187" y="1595950"/>
                </a:cubicBezTo>
                <a:cubicBezTo>
                  <a:pt x="5627002" y="1652765"/>
                  <a:pt x="5536765" y="1732976"/>
                  <a:pt x="6001321" y="1886715"/>
                </a:cubicBezTo>
                <a:cubicBezTo>
                  <a:pt x="5824188" y="1936846"/>
                  <a:pt x="5593581" y="1839925"/>
                  <a:pt x="5506685" y="2100610"/>
                </a:cubicBezTo>
                <a:cubicBezTo>
                  <a:pt x="5643713" y="2147401"/>
                  <a:pt x="5807477" y="2103953"/>
                  <a:pt x="5904398" y="2227611"/>
                </a:cubicBezTo>
                <a:cubicBezTo>
                  <a:pt x="5934478" y="2264375"/>
                  <a:pt x="5964557" y="2287770"/>
                  <a:pt x="6001321" y="2307821"/>
                </a:cubicBezTo>
                <a:cubicBezTo>
                  <a:pt x="5984612" y="2314507"/>
                  <a:pt x="5964557" y="2321190"/>
                  <a:pt x="5951188" y="2327874"/>
                </a:cubicBezTo>
                <a:cubicBezTo>
                  <a:pt x="5977925" y="2351271"/>
                  <a:pt x="6663060" y="2478270"/>
                  <a:pt x="6836850" y="2481613"/>
                </a:cubicBezTo>
                <a:cubicBezTo>
                  <a:pt x="6761652" y="2506679"/>
                  <a:pt x="6636845" y="2527828"/>
                  <a:pt x="6553814" y="2540165"/>
                </a:cubicBezTo>
                <a:lnTo>
                  <a:pt x="6542822" y="2541737"/>
                </a:lnTo>
                <a:lnTo>
                  <a:pt x="0" y="2541737"/>
                </a:lnTo>
                <a:close/>
              </a:path>
            </a:pathLst>
          </a:custGeom>
        </p:spPr>
      </p:pic>
      <p:pic>
        <p:nvPicPr>
          <p:cNvPr id="14" name="Imagen 13">
            <a:extLst>
              <a:ext uri="{FF2B5EF4-FFF2-40B4-BE49-F238E27FC236}">
                <a16:creationId xmlns:a16="http://schemas.microsoft.com/office/drawing/2014/main" id="{64C6BBDD-4E5A-41AD-A64D-D244BFDC7EAC}"/>
              </a:ext>
            </a:extLst>
          </p:cNvPr>
          <p:cNvPicPr>
            <a:picLocks noChangeAspect="1"/>
          </p:cNvPicPr>
          <p:nvPr/>
        </p:nvPicPr>
        <p:blipFill>
          <a:blip r:embed="rId7"/>
          <a:stretch>
            <a:fillRect/>
          </a:stretch>
        </p:blipFill>
        <p:spPr>
          <a:xfrm>
            <a:off x="14846" y="6084831"/>
            <a:ext cx="1633870" cy="658425"/>
          </a:xfrm>
          <a:prstGeom prst="rect">
            <a:avLst/>
          </a:prstGeom>
        </p:spPr>
      </p:pic>
      <p:sp>
        <p:nvSpPr>
          <p:cNvPr id="12" name="Rectángulo 11">
            <a:extLst>
              <a:ext uri="{FF2B5EF4-FFF2-40B4-BE49-F238E27FC236}">
                <a16:creationId xmlns:a16="http://schemas.microsoft.com/office/drawing/2014/main" id="{2BB50848-1B42-40B4-91FD-F2F5A1509E86}"/>
              </a:ext>
            </a:extLst>
          </p:cNvPr>
          <p:cNvSpPr/>
          <p:nvPr/>
        </p:nvSpPr>
        <p:spPr>
          <a:xfrm>
            <a:off x="1650240" y="5996667"/>
            <a:ext cx="3014091" cy="769441"/>
          </a:xfrm>
          <a:prstGeom prst="rect">
            <a:avLst/>
          </a:prstGeom>
        </p:spPr>
        <p:txBody>
          <a:bodyPr wrap="square">
            <a:spAutoFit/>
          </a:bodyPr>
          <a:lstStyle/>
          <a:p>
            <a:r>
              <a:rPr lang="es-MX" sz="4400" b="1" dirty="0">
                <a:solidFill>
                  <a:schemeClr val="bg1"/>
                </a:solidFill>
                <a:latin typeface="Times New Roman" panose="02020603050405020304" pitchFamily="18" charset="0"/>
                <a:ea typeface="Segoe UI Black" panose="020B0A02040204020203" pitchFamily="34" charset="0"/>
                <a:cs typeface="Times New Roman" panose="02020603050405020304" pitchFamily="18" charset="0"/>
              </a:rPr>
              <a:t>Lección 13</a:t>
            </a:r>
          </a:p>
        </p:txBody>
      </p:sp>
      <p:sp>
        <p:nvSpPr>
          <p:cNvPr id="8" name="Rectángulo 7">
            <a:extLst>
              <a:ext uri="{FF2B5EF4-FFF2-40B4-BE49-F238E27FC236}">
                <a16:creationId xmlns:a16="http://schemas.microsoft.com/office/drawing/2014/main" id="{E4F2EE4C-23BB-419C-AB1B-F6AD421E7E5F}"/>
              </a:ext>
            </a:extLst>
          </p:cNvPr>
          <p:cNvSpPr/>
          <p:nvPr/>
        </p:nvSpPr>
        <p:spPr>
          <a:xfrm>
            <a:off x="63138" y="2888053"/>
            <a:ext cx="6486157" cy="1754326"/>
          </a:xfrm>
          <a:prstGeom prst="rect">
            <a:avLst/>
          </a:prstGeom>
        </p:spPr>
        <p:txBody>
          <a:bodyPr wrap="square">
            <a:spAutoFit/>
          </a:bodyPr>
          <a:lstStyle/>
          <a:p>
            <a:pPr algn="ctr"/>
            <a:r>
              <a:rPr lang="es-ES" sz="5400" dirty="0">
                <a:solidFill>
                  <a:srgbClr val="002060"/>
                </a:solidFill>
                <a:latin typeface="Times New Roman" panose="02020603050405020304" pitchFamily="18" charset="0"/>
                <a:cs typeface="Times New Roman" panose="02020603050405020304" pitchFamily="18" charset="0"/>
              </a:rPr>
              <a:t>REGOCIJÁNDONOS EN EL SEÑOR</a:t>
            </a:r>
            <a:endParaRPr lang="es-CO" sz="5400" dirty="0">
              <a:solidFill>
                <a:srgbClr val="002060"/>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6330730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000"/>
                                        <p:tgtEl>
                                          <p:spTgt spid="8"/>
                                        </p:tgtEl>
                                      </p:cBhvr>
                                    </p:animEffect>
                                    <p:anim calcmode="lin" valueType="num">
                                      <p:cBhvr>
                                        <p:cTn id="8" dur="1000" fill="hold"/>
                                        <p:tgtEl>
                                          <p:spTgt spid="8"/>
                                        </p:tgtEl>
                                        <p:attrNameLst>
                                          <p:attrName>ppt_x</p:attrName>
                                        </p:attrNameLst>
                                      </p:cBhvr>
                                      <p:tavLst>
                                        <p:tav tm="0">
                                          <p:val>
                                            <p:strVal val="#ppt_x"/>
                                          </p:val>
                                        </p:tav>
                                        <p:tav tm="100000">
                                          <p:val>
                                            <p:strVal val="#ppt_x"/>
                                          </p:val>
                                        </p:tav>
                                      </p:tavLst>
                                    </p:anim>
                                    <p:anim calcmode="lin" valueType="num">
                                      <p:cBhvr>
                                        <p:cTn id="9" dur="1000" fill="hold"/>
                                        <p:tgtEl>
                                          <p:spTgt spid="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arcador de contenido 5">
            <a:extLst>
              <a:ext uri="{FF2B5EF4-FFF2-40B4-BE49-F238E27FC236}">
                <a16:creationId xmlns:a16="http://schemas.microsoft.com/office/drawing/2014/main" id="{D92B9C75-CF4B-4BDE-9B16-7597655F6F4F}"/>
              </a:ext>
            </a:extLst>
          </p:cNvPr>
          <p:cNvSpPr>
            <a:spLocks noGrp="1"/>
          </p:cNvSpPr>
          <p:nvPr>
            <p:ph idx="1"/>
          </p:nvPr>
        </p:nvSpPr>
        <p:spPr>
          <a:xfrm>
            <a:off x="217723" y="338841"/>
            <a:ext cx="5527378" cy="5328986"/>
          </a:xfrm>
        </p:spPr>
        <p:txBody>
          <a:bodyPr>
            <a:noAutofit/>
          </a:bodyPr>
          <a:lstStyle/>
          <a:p>
            <a:pPr marL="0" indent="0" algn="ctr">
              <a:buNone/>
            </a:pPr>
            <a:r>
              <a:rPr lang="es-ES" sz="4000" b="1" dirty="0">
                <a:solidFill>
                  <a:srgbClr val="002060"/>
                </a:solidFill>
                <a:latin typeface="Times New Roman" panose="02020603050405020304" pitchFamily="18" charset="0"/>
                <a:cs typeface="Times New Roman" panose="02020603050405020304" pitchFamily="18" charset="0"/>
              </a:rPr>
              <a:t>1 Pedro 4:13 </a:t>
            </a:r>
          </a:p>
          <a:p>
            <a:pPr marL="0" indent="0" algn="ctr">
              <a:buNone/>
            </a:pPr>
            <a:r>
              <a:rPr lang="es-ES" sz="4000" b="1" dirty="0">
                <a:solidFill>
                  <a:srgbClr val="002060"/>
                </a:solidFill>
                <a:latin typeface="Times New Roman" panose="02020603050405020304" pitchFamily="18" charset="0"/>
                <a:cs typeface="Times New Roman" panose="02020603050405020304" pitchFamily="18" charset="0"/>
              </a:rPr>
              <a:t>Sino gozaos por cuanto sois participantes de los padecimientos de Cristo, para que también en la revelación de su gloria os gocéis con gran alegría»</a:t>
            </a:r>
            <a:endParaRPr lang="es-ES" sz="4400" b="1" dirty="0">
              <a:solidFill>
                <a:srgbClr val="002060"/>
              </a:solidFill>
              <a:latin typeface="Times New Roman" panose="02020603050405020304" pitchFamily="18" charset="0"/>
              <a:cs typeface="Times New Roman" panose="02020603050405020304" pitchFamily="18" charset="0"/>
            </a:endParaRPr>
          </a:p>
        </p:txBody>
      </p:sp>
      <p:sp>
        <p:nvSpPr>
          <p:cNvPr id="7" name="Rectángulo 6">
            <a:extLst>
              <a:ext uri="{FF2B5EF4-FFF2-40B4-BE49-F238E27FC236}">
                <a16:creationId xmlns:a16="http://schemas.microsoft.com/office/drawing/2014/main" id="{A98AD49D-B31C-4D89-B43B-BBC254934EB4}"/>
              </a:ext>
            </a:extLst>
          </p:cNvPr>
          <p:cNvSpPr/>
          <p:nvPr/>
        </p:nvSpPr>
        <p:spPr>
          <a:xfrm>
            <a:off x="5751576" y="2060740"/>
            <a:ext cx="6096000" cy="584775"/>
          </a:xfrm>
          <a:prstGeom prst="rect">
            <a:avLst/>
          </a:prstGeom>
        </p:spPr>
        <p:txBody>
          <a:bodyPr>
            <a:spAutoFit/>
          </a:bodyPr>
          <a:lstStyle/>
          <a:p>
            <a:endParaRPr lang="es-ES" sz="3200" dirty="0">
              <a:effectLst/>
              <a:latin typeface="Times New Roman" panose="02020603050405020304" pitchFamily="18" charset="0"/>
              <a:cs typeface="Times New Roman" panose="02020603050405020304" pitchFamily="18" charset="0"/>
            </a:endParaRPr>
          </a:p>
        </p:txBody>
      </p:sp>
      <p:pic>
        <p:nvPicPr>
          <p:cNvPr id="8" name="Imagen 7">
            <a:extLst>
              <a:ext uri="{FF2B5EF4-FFF2-40B4-BE49-F238E27FC236}">
                <a16:creationId xmlns:a16="http://schemas.microsoft.com/office/drawing/2014/main" id="{E3B95CDD-E2F3-4A0A-B28D-D39D6804384B}"/>
              </a:ext>
            </a:extLst>
          </p:cNvPr>
          <p:cNvPicPr>
            <a:picLocks noChangeAspect="1"/>
          </p:cNvPicPr>
          <p:nvPr/>
        </p:nvPicPr>
        <p:blipFill>
          <a:blip r:embed="rId3"/>
          <a:stretch>
            <a:fillRect/>
          </a:stretch>
        </p:blipFill>
        <p:spPr>
          <a:xfrm>
            <a:off x="0" y="5667827"/>
            <a:ext cx="6840305" cy="1159987"/>
          </a:xfrm>
          <a:prstGeom prst="rect">
            <a:avLst/>
          </a:prstGeom>
        </p:spPr>
      </p:pic>
      <p:sp>
        <p:nvSpPr>
          <p:cNvPr id="9" name="Rectángulo 8">
            <a:extLst>
              <a:ext uri="{FF2B5EF4-FFF2-40B4-BE49-F238E27FC236}">
                <a16:creationId xmlns:a16="http://schemas.microsoft.com/office/drawing/2014/main" id="{95575D83-1B7B-4BBC-8DC1-551A9B917D96}"/>
              </a:ext>
            </a:extLst>
          </p:cNvPr>
          <p:cNvSpPr/>
          <p:nvPr/>
        </p:nvSpPr>
        <p:spPr>
          <a:xfrm>
            <a:off x="344424" y="5051313"/>
            <a:ext cx="3853698" cy="584775"/>
          </a:xfrm>
          <a:prstGeom prst="rect">
            <a:avLst/>
          </a:prstGeom>
        </p:spPr>
        <p:txBody>
          <a:bodyPr wrap="square">
            <a:spAutoFit/>
          </a:bodyPr>
          <a:lstStyle/>
          <a:p>
            <a:endParaRPr lang="es-CO" sz="3200" b="1" dirty="0">
              <a:solidFill>
                <a:schemeClr val="bg1"/>
              </a:solidFill>
              <a:latin typeface="Times New Roman" panose="02020603050405020304" pitchFamily="18" charset="0"/>
              <a:cs typeface="Times New Roman" panose="02020603050405020304" pitchFamily="18" charset="0"/>
            </a:endParaRPr>
          </a:p>
        </p:txBody>
      </p:sp>
      <p:sp>
        <p:nvSpPr>
          <p:cNvPr id="3" name="Rectángulo 2">
            <a:extLst>
              <a:ext uri="{FF2B5EF4-FFF2-40B4-BE49-F238E27FC236}">
                <a16:creationId xmlns:a16="http://schemas.microsoft.com/office/drawing/2014/main" id="{FAEF958B-BB75-4B2E-A650-1DE8CE613973}"/>
              </a:ext>
            </a:extLst>
          </p:cNvPr>
          <p:cNvSpPr/>
          <p:nvPr/>
        </p:nvSpPr>
        <p:spPr>
          <a:xfrm>
            <a:off x="5303520" y="491644"/>
            <a:ext cx="6096000" cy="584775"/>
          </a:xfrm>
          <a:prstGeom prst="rect">
            <a:avLst/>
          </a:prstGeom>
        </p:spPr>
        <p:txBody>
          <a:bodyPr>
            <a:spAutoFit/>
          </a:bodyPr>
          <a:lstStyle/>
          <a:p>
            <a:endParaRPr lang="es-CO" sz="3200" dirty="0">
              <a:latin typeface="Times New Roman" panose="02020603050405020304" pitchFamily="18" charset="0"/>
              <a:cs typeface="Times New Roman" panose="02020603050405020304" pitchFamily="18" charset="0"/>
            </a:endParaRPr>
          </a:p>
        </p:txBody>
      </p:sp>
      <p:sp>
        <p:nvSpPr>
          <p:cNvPr id="5" name="Rectángulo 4">
            <a:extLst>
              <a:ext uri="{FF2B5EF4-FFF2-40B4-BE49-F238E27FC236}">
                <a16:creationId xmlns:a16="http://schemas.microsoft.com/office/drawing/2014/main" id="{42B3372A-348F-45ED-92EE-FB80A777CF6C}"/>
              </a:ext>
            </a:extLst>
          </p:cNvPr>
          <p:cNvSpPr/>
          <p:nvPr/>
        </p:nvSpPr>
        <p:spPr>
          <a:xfrm>
            <a:off x="1355708" y="6096532"/>
            <a:ext cx="3402281" cy="923330"/>
          </a:xfrm>
          <a:prstGeom prst="rect">
            <a:avLst/>
          </a:prstGeom>
        </p:spPr>
        <p:txBody>
          <a:bodyPr wrap="square">
            <a:spAutoFit/>
          </a:bodyPr>
          <a:lstStyle/>
          <a:p>
            <a:pPr algn="ctr"/>
            <a:r>
              <a:rPr lang="es-ES" b="1" dirty="0">
                <a:solidFill>
                  <a:schemeClr val="bg1"/>
                </a:solidFill>
                <a:latin typeface="Times New Roman" panose="02020603050405020304" pitchFamily="18" charset="0"/>
                <a:cs typeface="Times New Roman" panose="02020603050405020304" pitchFamily="18" charset="0"/>
              </a:rPr>
              <a:t>REGOCIJÁNDONOS EN EL SEÑOR</a:t>
            </a:r>
          </a:p>
          <a:p>
            <a:pPr algn="ctr"/>
            <a:endParaRPr lang="es-ES" b="1" dirty="0">
              <a:solidFill>
                <a:schemeClr val="bg1"/>
              </a:solidFill>
              <a:latin typeface="Times New Roman" panose="02020603050405020304" pitchFamily="18" charset="0"/>
              <a:cs typeface="Times New Roman" panose="02020603050405020304" pitchFamily="18" charset="0"/>
            </a:endParaRPr>
          </a:p>
        </p:txBody>
      </p:sp>
      <p:sp>
        <p:nvSpPr>
          <p:cNvPr id="2" name="Rectángulo 1">
            <a:extLst>
              <a:ext uri="{FF2B5EF4-FFF2-40B4-BE49-F238E27FC236}">
                <a16:creationId xmlns:a16="http://schemas.microsoft.com/office/drawing/2014/main" id="{C9847619-6226-4911-832E-F50D9A41E8D2}"/>
              </a:ext>
            </a:extLst>
          </p:cNvPr>
          <p:cNvSpPr/>
          <p:nvPr/>
        </p:nvSpPr>
        <p:spPr>
          <a:xfrm>
            <a:off x="5962824" y="611915"/>
            <a:ext cx="5884752" cy="4524315"/>
          </a:xfrm>
          <a:prstGeom prst="rect">
            <a:avLst/>
          </a:prstGeom>
        </p:spPr>
        <p:txBody>
          <a:bodyPr wrap="square">
            <a:spAutoFit/>
          </a:bodyPr>
          <a:lstStyle/>
          <a:p>
            <a:pPr algn="ctr"/>
            <a:r>
              <a:rPr lang="es-ES" sz="4800" b="1" dirty="0">
                <a:solidFill>
                  <a:srgbClr val="002060"/>
                </a:solidFill>
                <a:latin typeface="Times New Roman" panose="02020603050405020304" pitchFamily="18" charset="0"/>
                <a:cs typeface="Times New Roman" panose="02020603050405020304" pitchFamily="18" charset="0"/>
              </a:rPr>
              <a:t>El Señor quiere que todos sus hijos e hijas sean felices, llenos de paz y obedientes..</a:t>
            </a:r>
          </a:p>
          <a:p>
            <a:pPr algn="ctr"/>
            <a:r>
              <a:rPr lang="es-ES" sz="4800" b="1" dirty="0">
                <a:solidFill>
                  <a:srgbClr val="002060"/>
                </a:solidFill>
                <a:latin typeface="Times New Roman" panose="02020603050405020304" pitchFamily="18" charset="0"/>
                <a:cs typeface="Times New Roman" panose="02020603050405020304" pitchFamily="18" charset="0"/>
              </a:rPr>
              <a:t>El Camino a Cristo, pág. 124.</a:t>
            </a:r>
            <a:endParaRPr lang="es-CO" sz="4800" b="1" dirty="0">
              <a:solidFill>
                <a:srgbClr val="002060"/>
              </a:solidFill>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B75405EF-3F0B-4E50-B854-8AB7EE96480A}"/>
              </a:ext>
            </a:extLst>
          </p:cNvPr>
          <p:cNvPicPr>
            <a:picLocks noChangeAspect="1"/>
          </p:cNvPicPr>
          <p:nvPr/>
        </p:nvPicPr>
        <p:blipFill>
          <a:blip r:embed="rId4"/>
          <a:stretch>
            <a:fillRect/>
          </a:stretch>
        </p:blipFill>
        <p:spPr>
          <a:xfrm>
            <a:off x="0" y="6096532"/>
            <a:ext cx="1633870" cy="658425"/>
          </a:xfrm>
          <a:prstGeom prst="rect">
            <a:avLst/>
          </a:prstGeom>
        </p:spPr>
      </p:pic>
    </p:spTree>
    <p:extLst>
      <p:ext uri="{BB962C8B-B14F-4D97-AF65-F5344CB8AC3E}">
        <p14:creationId xmlns:p14="http://schemas.microsoft.com/office/powerpoint/2010/main" val="2461889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animEffect transition="in" filter="barn(inVertical)">
                                      <p:cBhvr>
                                        <p:cTn id="7" dur="500"/>
                                        <p:tgtEl>
                                          <p:spTgt spid="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6">
                                            <p:txEl>
                                              <p:pRg st="1" end="1"/>
                                            </p:txEl>
                                          </p:spTgt>
                                        </p:tgtEl>
                                        <p:attrNameLst>
                                          <p:attrName>style.visibility</p:attrName>
                                        </p:attrNameLst>
                                      </p:cBhvr>
                                      <p:to>
                                        <p:strVal val="visible"/>
                                      </p:to>
                                    </p:set>
                                    <p:animEffect transition="in" filter="barn(inVertical)">
                                      <p:cBhvr>
                                        <p:cTn id="12" dur="500"/>
                                        <p:tgtEl>
                                          <p:spTgt spid="6">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42" presetClass="entr" presetSubtype="0" fill="hold" grpId="0"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fade">
                                      <p:cBhvr>
                                        <p:cTn id="17" dur="1000"/>
                                        <p:tgtEl>
                                          <p:spTgt spid="2"/>
                                        </p:tgtEl>
                                      </p:cBhvr>
                                    </p:animEffect>
                                    <p:anim calcmode="lin" valueType="num">
                                      <p:cBhvr>
                                        <p:cTn id="18" dur="1000" fill="hold"/>
                                        <p:tgtEl>
                                          <p:spTgt spid="2"/>
                                        </p:tgtEl>
                                        <p:attrNameLst>
                                          <p:attrName>ppt_x</p:attrName>
                                        </p:attrNameLst>
                                      </p:cBhvr>
                                      <p:tavLst>
                                        <p:tav tm="0">
                                          <p:val>
                                            <p:strVal val="#ppt_x"/>
                                          </p:val>
                                        </p:tav>
                                        <p:tav tm="100000">
                                          <p:val>
                                            <p:strVal val="#ppt_x"/>
                                          </p:val>
                                        </p:tav>
                                      </p:tavLst>
                                    </p:anim>
                                    <p:anim calcmode="lin" valueType="num">
                                      <p:cBhvr>
                                        <p:cTn id="1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ángulo 2">
            <a:extLst>
              <a:ext uri="{FF2B5EF4-FFF2-40B4-BE49-F238E27FC236}">
                <a16:creationId xmlns:a16="http://schemas.microsoft.com/office/drawing/2014/main" id="{B850C66C-6EAE-444A-908E-900AFAC2D45F}"/>
              </a:ext>
            </a:extLst>
          </p:cNvPr>
          <p:cNvSpPr/>
          <p:nvPr/>
        </p:nvSpPr>
        <p:spPr>
          <a:xfrm>
            <a:off x="344424" y="5200947"/>
            <a:ext cx="4285853" cy="461665"/>
          </a:xfrm>
          <a:prstGeom prst="rect">
            <a:avLst/>
          </a:prstGeom>
        </p:spPr>
        <p:txBody>
          <a:bodyPr wrap="none">
            <a:spAutoFit/>
          </a:bodyPr>
          <a:lstStyle/>
          <a:p>
            <a:r>
              <a:rPr lang="es-ES" sz="2400" dirty="0">
                <a:solidFill>
                  <a:schemeClr val="bg1"/>
                </a:solidFill>
                <a:latin typeface="Times New Roman" panose="02020603050405020304" pitchFamily="18" charset="0"/>
                <a:cs typeface="Times New Roman" panose="02020603050405020304" pitchFamily="18" charset="0"/>
              </a:rPr>
              <a:t>1. ¿SIRVIENDO A DIOS O NO?</a:t>
            </a:r>
            <a:endParaRPr lang="es-CO" sz="2400" dirty="0">
              <a:solidFill>
                <a:schemeClr val="bg1"/>
              </a:solidFill>
              <a:latin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F9E4587D-0527-469F-AB26-3087005467D9}"/>
              </a:ext>
            </a:extLst>
          </p:cNvPr>
          <p:cNvPicPr>
            <a:picLocks noChangeAspect="1"/>
          </p:cNvPicPr>
          <p:nvPr/>
        </p:nvPicPr>
        <p:blipFill>
          <a:blip r:embed="rId3"/>
          <a:stretch>
            <a:fillRect/>
          </a:stretch>
        </p:blipFill>
        <p:spPr>
          <a:xfrm>
            <a:off x="5653548" y="0"/>
            <a:ext cx="6617110" cy="6858000"/>
          </a:xfrm>
          <a:prstGeom prst="rect">
            <a:avLst/>
          </a:prstGeom>
        </p:spPr>
      </p:pic>
      <p:pic>
        <p:nvPicPr>
          <p:cNvPr id="4" name="Imagen 3">
            <a:extLst>
              <a:ext uri="{FF2B5EF4-FFF2-40B4-BE49-F238E27FC236}">
                <a16:creationId xmlns:a16="http://schemas.microsoft.com/office/drawing/2014/main" id="{3CAD6EE5-6AB5-4324-8DA7-BB5BB452554C}"/>
              </a:ext>
            </a:extLst>
          </p:cNvPr>
          <p:cNvPicPr>
            <a:picLocks noChangeAspect="1"/>
          </p:cNvPicPr>
          <p:nvPr/>
        </p:nvPicPr>
        <p:blipFill>
          <a:blip r:embed="rId4"/>
          <a:stretch>
            <a:fillRect/>
          </a:stretch>
        </p:blipFill>
        <p:spPr>
          <a:xfrm>
            <a:off x="-36281" y="1"/>
            <a:ext cx="12306939" cy="6857999"/>
          </a:xfrm>
          <a:prstGeom prst="rect">
            <a:avLst/>
          </a:prstGeom>
        </p:spPr>
      </p:pic>
      <p:sp>
        <p:nvSpPr>
          <p:cNvPr id="7" name="Marcador de contenido 6">
            <a:extLst>
              <a:ext uri="{FF2B5EF4-FFF2-40B4-BE49-F238E27FC236}">
                <a16:creationId xmlns:a16="http://schemas.microsoft.com/office/drawing/2014/main" id="{023B9971-E545-41F8-B607-BBB3E2B875DD}"/>
              </a:ext>
            </a:extLst>
          </p:cNvPr>
          <p:cNvSpPr>
            <a:spLocks noGrp="1"/>
          </p:cNvSpPr>
          <p:nvPr>
            <p:ph idx="1"/>
          </p:nvPr>
        </p:nvSpPr>
        <p:spPr>
          <a:xfrm>
            <a:off x="276226" y="214315"/>
            <a:ext cx="5676900" cy="5448298"/>
          </a:xfrm>
        </p:spPr>
        <p:txBody>
          <a:bodyPr vert="horz" lIns="91440" tIns="45720" rIns="91440" bIns="45720" rtlCol="0">
            <a:normAutofit lnSpcReduction="10000"/>
          </a:bodyPr>
          <a:lstStyle/>
          <a:p>
            <a:pPr marL="0" indent="0">
              <a:buNone/>
            </a:pPr>
            <a:r>
              <a:rPr lang="es-ES" sz="3000" b="1" dirty="0">
                <a:solidFill>
                  <a:srgbClr val="002060"/>
                </a:solidFill>
                <a:latin typeface="Times New Roman" panose="02020603050405020304" pitchFamily="18" charset="0"/>
                <a:cs typeface="Times New Roman" panose="02020603050405020304" pitchFamily="18" charset="0"/>
              </a:rPr>
              <a:t>¿Qué responsabilidad dijo Jesús que tienen sus discípulos en este mundo? Mateo 5:13–16.</a:t>
            </a:r>
            <a:endParaRPr lang="es-ES" sz="3000" dirty="0">
              <a:solidFill>
                <a:srgbClr val="002060"/>
              </a:solidFill>
              <a:latin typeface="Times New Roman" panose="02020603050405020304" pitchFamily="18" charset="0"/>
              <a:cs typeface="Times New Roman" panose="02020603050405020304" pitchFamily="18" charset="0"/>
            </a:endParaRPr>
          </a:p>
          <a:p>
            <a:pPr marL="0" indent="0">
              <a:buNone/>
            </a:pPr>
            <a:r>
              <a:rPr lang="es-ES" sz="3000" dirty="0">
                <a:solidFill>
                  <a:srgbClr val="002060"/>
                </a:solidFill>
                <a:latin typeface="Times New Roman" panose="02020603050405020304" pitchFamily="18" charset="0"/>
                <a:cs typeface="Times New Roman" panose="02020603050405020304" pitchFamily="18" charset="0"/>
              </a:rPr>
              <a:t>Los discípulos deben ser la sal de la tierra y la luz del mundo. Su vida debe mostrar a otros el carácter de Cristo y conducirlos a glorificar a Dios.</a:t>
            </a:r>
          </a:p>
          <a:p>
            <a:pPr marL="0" indent="0">
              <a:buNone/>
            </a:pPr>
            <a:r>
              <a:rPr lang="es-ES" sz="3000" dirty="0">
                <a:solidFill>
                  <a:srgbClr val="002060"/>
                </a:solidFill>
                <a:latin typeface="Times New Roman" panose="02020603050405020304" pitchFamily="18" charset="0"/>
                <a:cs typeface="Times New Roman" panose="02020603050405020304" pitchFamily="18" charset="0"/>
              </a:rPr>
              <a:t>El cristiano es como una luz que refleja a Cristo. No basta con hablar de Jesús; mediante nuestra vida y nuestro carácter otros deben poder conocer cómo es Él.</a:t>
            </a:r>
          </a:p>
          <a:p>
            <a:pPr marL="0" indent="0">
              <a:buNone/>
            </a:pPr>
            <a:endParaRPr lang="es-ES" sz="2000" dirty="0">
              <a:solidFill>
                <a:srgbClr val="002060"/>
              </a:solidFill>
              <a:latin typeface="Consolas" panose="020B0609020204030204" pitchFamily="49" charset="0"/>
              <a:cs typeface="AngsanaUPC" panose="020B0502040204020203" pitchFamily="18" charset="-34"/>
            </a:endParaRPr>
          </a:p>
        </p:txBody>
      </p:sp>
      <p:pic>
        <p:nvPicPr>
          <p:cNvPr id="9" name="Imagen 8">
            <a:extLst>
              <a:ext uri="{FF2B5EF4-FFF2-40B4-BE49-F238E27FC236}">
                <a16:creationId xmlns:a16="http://schemas.microsoft.com/office/drawing/2014/main" id="{C8AF0C6D-A58E-4E3E-ABBF-EFF1FC7C77BE}"/>
              </a:ext>
            </a:extLst>
          </p:cNvPr>
          <p:cNvPicPr>
            <a:picLocks noChangeAspect="1"/>
          </p:cNvPicPr>
          <p:nvPr/>
        </p:nvPicPr>
        <p:blipFill>
          <a:blip r:embed="rId5"/>
          <a:stretch>
            <a:fillRect/>
          </a:stretch>
        </p:blipFill>
        <p:spPr>
          <a:xfrm>
            <a:off x="-3048" y="6027670"/>
            <a:ext cx="6840305" cy="861307"/>
          </a:xfrm>
          <a:prstGeom prst="rect">
            <a:avLst/>
          </a:prstGeom>
        </p:spPr>
      </p:pic>
      <p:pic>
        <p:nvPicPr>
          <p:cNvPr id="6" name="Imagen 5">
            <a:extLst>
              <a:ext uri="{FF2B5EF4-FFF2-40B4-BE49-F238E27FC236}">
                <a16:creationId xmlns:a16="http://schemas.microsoft.com/office/drawing/2014/main" id="{15FCA232-CDEA-48A7-B13E-8130BB69445D}"/>
              </a:ext>
            </a:extLst>
          </p:cNvPr>
          <p:cNvPicPr>
            <a:picLocks noChangeAspect="1"/>
          </p:cNvPicPr>
          <p:nvPr/>
        </p:nvPicPr>
        <p:blipFill>
          <a:blip r:embed="rId6"/>
          <a:stretch>
            <a:fillRect/>
          </a:stretch>
        </p:blipFill>
        <p:spPr>
          <a:xfrm>
            <a:off x="-106856" y="6173947"/>
            <a:ext cx="1767160" cy="715030"/>
          </a:xfrm>
          <a:prstGeom prst="rect">
            <a:avLst/>
          </a:prstGeom>
        </p:spPr>
      </p:pic>
      <p:sp>
        <p:nvSpPr>
          <p:cNvPr id="14" name="Rectángulo 13">
            <a:extLst>
              <a:ext uri="{FF2B5EF4-FFF2-40B4-BE49-F238E27FC236}">
                <a16:creationId xmlns:a16="http://schemas.microsoft.com/office/drawing/2014/main" id="{F1B1AE79-19AC-43F8-A64F-D60BD62C1BB4}"/>
              </a:ext>
            </a:extLst>
          </p:cNvPr>
          <p:cNvSpPr/>
          <p:nvPr/>
        </p:nvSpPr>
        <p:spPr>
          <a:xfrm>
            <a:off x="1317689" y="6321577"/>
            <a:ext cx="3397250" cy="707886"/>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1. PORTADORES DE LUZ</a:t>
            </a:r>
          </a:p>
          <a:p>
            <a:pPr algn="ctr"/>
            <a:endParaRPr lang="es-CO"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031522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Imagen 1">
            <a:extLst>
              <a:ext uri="{FF2B5EF4-FFF2-40B4-BE49-F238E27FC236}">
                <a16:creationId xmlns:a16="http://schemas.microsoft.com/office/drawing/2014/main" id="{8E9601B6-6E96-46D4-BD08-5DA8172B3F30}"/>
              </a:ext>
            </a:extLst>
          </p:cNvPr>
          <p:cNvPicPr>
            <a:picLocks noChangeAspect="1"/>
          </p:cNvPicPr>
          <p:nvPr/>
        </p:nvPicPr>
        <p:blipFill>
          <a:blip r:embed="rId3"/>
          <a:stretch>
            <a:fillRect/>
          </a:stretch>
        </p:blipFill>
        <p:spPr>
          <a:xfrm>
            <a:off x="-29886" y="0"/>
            <a:ext cx="7620000" cy="6774274"/>
          </a:xfrm>
          <a:prstGeom prst="rect">
            <a:avLst/>
          </a:prstGeom>
        </p:spPr>
      </p:pic>
      <p:pic>
        <p:nvPicPr>
          <p:cNvPr id="5" name="Imagen 4">
            <a:extLst>
              <a:ext uri="{FF2B5EF4-FFF2-40B4-BE49-F238E27FC236}">
                <a16:creationId xmlns:a16="http://schemas.microsoft.com/office/drawing/2014/main" id="{20354B6F-94A7-432E-9C9E-37188817DD7B}"/>
              </a:ext>
            </a:extLst>
          </p:cNvPr>
          <p:cNvPicPr>
            <a:picLocks noChangeAspect="1"/>
          </p:cNvPicPr>
          <p:nvPr/>
        </p:nvPicPr>
        <p:blipFill rotWithShape="1">
          <a:blip r:embed="rId4"/>
          <a:srcRect r="10609"/>
          <a:stretch/>
        </p:blipFill>
        <p:spPr>
          <a:xfrm>
            <a:off x="-104775" y="0"/>
            <a:ext cx="12278535" cy="6979293"/>
          </a:xfrm>
          <a:prstGeom prst="rect">
            <a:avLst/>
          </a:prstGeom>
        </p:spPr>
      </p:pic>
      <p:sp>
        <p:nvSpPr>
          <p:cNvPr id="3" name="Marcador de contenido 2">
            <a:extLst>
              <a:ext uri="{FF2B5EF4-FFF2-40B4-BE49-F238E27FC236}">
                <a16:creationId xmlns:a16="http://schemas.microsoft.com/office/drawing/2014/main" id="{7135477C-DAF9-46AD-A90A-266B0CAE36EA}"/>
              </a:ext>
            </a:extLst>
          </p:cNvPr>
          <p:cNvSpPr>
            <a:spLocks noGrp="1"/>
          </p:cNvSpPr>
          <p:nvPr>
            <p:ph idx="1"/>
          </p:nvPr>
        </p:nvSpPr>
        <p:spPr>
          <a:xfrm>
            <a:off x="6390967" y="412893"/>
            <a:ext cx="5565034" cy="5249366"/>
          </a:xfrm>
        </p:spPr>
        <p:txBody>
          <a:bodyPr>
            <a:normAutofit lnSpcReduction="10000"/>
          </a:bodyPr>
          <a:lstStyle/>
          <a:p>
            <a:pPr marL="0" indent="0">
              <a:buNone/>
            </a:pPr>
            <a:r>
              <a:rPr lang="es-ES" sz="3000" b="1" dirty="0">
                <a:solidFill>
                  <a:srgbClr val="002060"/>
                </a:solidFill>
                <a:latin typeface="Times New Roman" panose="02020603050405020304" pitchFamily="18" charset="0"/>
                <a:cs typeface="Times New Roman" panose="02020603050405020304" pitchFamily="18" charset="0"/>
              </a:rPr>
              <a:t>B</a:t>
            </a:r>
            <a:r>
              <a:rPr lang="es-ES" sz="3000" dirty="0">
                <a:solidFill>
                  <a:srgbClr val="002060"/>
                </a:solidFill>
                <a:latin typeface="Times New Roman" panose="02020603050405020304" pitchFamily="18" charset="0"/>
                <a:cs typeface="Times New Roman" panose="02020603050405020304" pitchFamily="18" charset="0"/>
              </a:rPr>
              <a:t>.</a:t>
            </a:r>
            <a:r>
              <a:rPr lang="es-ES" sz="3000" b="1" dirty="0">
                <a:solidFill>
                  <a:srgbClr val="002060"/>
                </a:solidFill>
                <a:latin typeface="Times New Roman" panose="02020603050405020304" pitchFamily="18" charset="0"/>
                <a:cs typeface="Times New Roman" panose="02020603050405020304" pitchFamily="18" charset="0"/>
              </a:rPr>
              <a:t> ¿Qué deben ser los creyentes para con todos los hombres? Juan 17:18, 23; 2 Corintios 5:20.</a:t>
            </a:r>
            <a:endParaRPr lang="es-ES" sz="3000" dirty="0">
              <a:solidFill>
                <a:srgbClr val="002060"/>
              </a:solidFill>
              <a:latin typeface="Times New Roman" panose="02020603050405020304" pitchFamily="18" charset="0"/>
              <a:cs typeface="Times New Roman" panose="02020603050405020304" pitchFamily="18" charset="0"/>
            </a:endParaRPr>
          </a:p>
          <a:p>
            <a:pPr marL="0" indent="0">
              <a:buNone/>
            </a:pPr>
            <a:r>
              <a:rPr lang="es-ES" sz="3000" dirty="0">
                <a:solidFill>
                  <a:srgbClr val="002060"/>
                </a:solidFill>
                <a:latin typeface="Times New Roman" panose="02020603050405020304" pitchFamily="18" charset="0"/>
                <a:cs typeface="Times New Roman" panose="02020603050405020304" pitchFamily="18" charset="0"/>
              </a:rPr>
              <a:t>Deben ser representantes de Cristo y embajadores suyos ante el mundo, mostrando mediante su vida el amor y la bondad de Dios.</a:t>
            </a:r>
          </a:p>
          <a:p>
            <a:pPr marL="0" indent="0">
              <a:buNone/>
            </a:pPr>
            <a:r>
              <a:rPr lang="es-ES" sz="3000" dirty="0">
                <a:solidFill>
                  <a:srgbClr val="002060"/>
                </a:solidFill>
                <a:latin typeface="Times New Roman" panose="02020603050405020304" pitchFamily="18" charset="0"/>
                <a:cs typeface="Times New Roman" panose="02020603050405020304" pitchFamily="18" charset="0"/>
              </a:rPr>
              <a:t>Cada creyente es como una carta que Cristo envía al mundo. Aunque muchas personas no lean la Biblia, pueden conocer algo de Dios al observar el amor y el carácter de sus seguidores</a:t>
            </a:r>
            <a:r>
              <a:rPr lang="es-ES" sz="3500" dirty="0">
                <a:solidFill>
                  <a:srgbClr val="002060"/>
                </a:solidFill>
                <a:latin typeface="Times New Roman" panose="02020603050405020304" pitchFamily="18" charset="0"/>
                <a:cs typeface="Times New Roman" panose="02020603050405020304" pitchFamily="18" charset="0"/>
              </a:rPr>
              <a:t>.</a:t>
            </a:r>
          </a:p>
          <a:p>
            <a:pPr marL="0" indent="0">
              <a:buNone/>
            </a:pPr>
            <a:endParaRPr lang="es-ES" sz="3200" b="1" dirty="0">
              <a:solidFill>
                <a:srgbClr val="002060"/>
              </a:solidFill>
              <a:latin typeface="Consolas" panose="020B0609020204030204" pitchFamily="49" charset="0"/>
              <a:cs typeface="FrankRuehl" panose="020E0503060101010101" pitchFamily="34" charset="-79"/>
            </a:endParaRPr>
          </a:p>
        </p:txBody>
      </p:sp>
      <p:pic>
        <p:nvPicPr>
          <p:cNvPr id="6" name="Imagen 5">
            <a:extLst>
              <a:ext uri="{FF2B5EF4-FFF2-40B4-BE49-F238E27FC236}">
                <a16:creationId xmlns:a16="http://schemas.microsoft.com/office/drawing/2014/main" id="{CBC568B3-32F9-42F6-BF36-A9EBE273419D}"/>
              </a:ext>
            </a:extLst>
          </p:cNvPr>
          <p:cNvPicPr>
            <a:picLocks noChangeAspect="1"/>
          </p:cNvPicPr>
          <p:nvPr/>
        </p:nvPicPr>
        <p:blipFill rotWithShape="1">
          <a:blip r:embed="rId5"/>
          <a:srcRect r="18549"/>
          <a:stretch/>
        </p:blipFill>
        <p:spPr>
          <a:xfrm flipV="1">
            <a:off x="4238233" y="6075152"/>
            <a:ext cx="7916392" cy="827280"/>
          </a:xfrm>
          <a:prstGeom prst="rect">
            <a:avLst/>
          </a:prstGeom>
        </p:spPr>
      </p:pic>
      <p:pic>
        <p:nvPicPr>
          <p:cNvPr id="4" name="Imagen 3">
            <a:extLst>
              <a:ext uri="{FF2B5EF4-FFF2-40B4-BE49-F238E27FC236}">
                <a16:creationId xmlns:a16="http://schemas.microsoft.com/office/drawing/2014/main" id="{650144C9-DE09-42EB-AA8B-ACFB3AF1E9CD}"/>
              </a:ext>
            </a:extLst>
          </p:cNvPr>
          <p:cNvPicPr>
            <a:picLocks noChangeAspect="1"/>
          </p:cNvPicPr>
          <p:nvPr/>
        </p:nvPicPr>
        <p:blipFill>
          <a:blip r:embed="rId6"/>
          <a:stretch>
            <a:fillRect/>
          </a:stretch>
        </p:blipFill>
        <p:spPr>
          <a:xfrm>
            <a:off x="10539890" y="6194507"/>
            <a:ext cx="1633870" cy="658425"/>
          </a:xfrm>
          <a:prstGeom prst="rect">
            <a:avLst/>
          </a:prstGeom>
        </p:spPr>
      </p:pic>
      <p:sp>
        <p:nvSpPr>
          <p:cNvPr id="7" name="Rectángulo 6">
            <a:extLst>
              <a:ext uri="{FF2B5EF4-FFF2-40B4-BE49-F238E27FC236}">
                <a16:creationId xmlns:a16="http://schemas.microsoft.com/office/drawing/2014/main" id="{97E46C10-A169-4F61-AA00-EEE62B6A1435}"/>
              </a:ext>
            </a:extLst>
          </p:cNvPr>
          <p:cNvSpPr/>
          <p:nvPr/>
        </p:nvSpPr>
        <p:spPr>
          <a:xfrm>
            <a:off x="7236910" y="6379129"/>
            <a:ext cx="4014765" cy="400110"/>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1. PORTADORES DE LUZ </a:t>
            </a:r>
            <a:endParaRPr lang="es-CO" sz="2000" dirty="0">
              <a:solidFill>
                <a:schemeClr val="bg1"/>
              </a:solidFill>
            </a:endParaRPr>
          </a:p>
        </p:txBody>
      </p:sp>
    </p:spTree>
    <p:extLst>
      <p:ext uri="{BB962C8B-B14F-4D97-AF65-F5344CB8AC3E}">
        <p14:creationId xmlns:p14="http://schemas.microsoft.com/office/powerpoint/2010/main" val="2929593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ángulo 2">
            <a:extLst>
              <a:ext uri="{FF2B5EF4-FFF2-40B4-BE49-F238E27FC236}">
                <a16:creationId xmlns:a16="http://schemas.microsoft.com/office/drawing/2014/main" id="{B850C66C-6EAE-444A-908E-900AFAC2D45F}"/>
              </a:ext>
            </a:extLst>
          </p:cNvPr>
          <p:cNvSpPr/>
          <p:nvPr/>
        </p:nvSpPr>
        <p:spPr>
          <a:xfrm>
            <a:off x="344424" y="5200947"/>
            <a:ext cx="4285853" cy="461665"/>
          </a:xfrm>
          <a:prstGeom prst="rect">
            <a:avLst/>
          </a:prstGeom>
        </p:spPr>
        <p:txBody>
          <a:bodyPr wrap="none">
            <a:spAutoFit/>
          </a:bodyPr>
          <a:lstStyle/>
          <a:p>
            <a:r>
              <a:rPr lang="es-ES" sz="2400" dirty="0">
                <a:solidFill>
                  <a:schemeClr val="bg1"/>
                </a:solidFill>
                <a:latin typeface="Times New Roman" panose="02020603050405020304" pitchFamily="18" charset="0"/>
                <a:cs typeface="Times New Roman" panose="02020603050405020304" pitchFamily="18" charset="0"/>
              </a:rPr>
              <a:t>1. ¿SIRVIENDO A DIOS O NO?</a:t>
            </a:r>
            <a:endParaRPr lang="es-CO" sz="2400" dirty="0">
              <a:solidFill>
                <a:schemeClr val="bg1"/>
              </a:solidFill>
              <a:latin typeface="Times New Roman" panose="02020603050405020304" pitchFamily="18" charset="0"/>
              <a:cs typeface="Times New Roman" panose="02020603050405020304" pitchFamily="18" charset="0"/>
            </a:endParaRPr>
          </a:p>
        </p:txBody>
      </p:sp>
      <p:pic>
        <p:nvPicPr>
          <p:cNvPr id="5" name="Imagen 4">
            <a:extLst>
              <a:ext uri="{FF2B5EF4-FFF2-40B4-BE49-F238E27FC236}">
                <a16:creationId xmlns:a16="http://schemas.microsoft.com/office/drawing/2014/main" id="{5F77D714-C2C0-4015-9BF4-3DC4D2806A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0"/>
            <a:ext cx="6153106" cy="6858000"/>
          </a:xfrm>
          <a:prstGeom prst="rect">
            <a:avLst/>
          </a:prstGeom>
        </p:spPr>
      </p:pic>
      <p:pic>
        <p:nvPicPr>
          <p:cNvPr id="4" name="Imagen 3">
            <a:extLst>
              <a:ext uri="{FF2B5EF4-FFF2-40B4-BE49-F238E27FC236}">
                <a16:creationId xmlns:a16="http://schemas.microsoft.com/office/drawing/2014/main" id="{3CAD6EE5-6AB5-4324-8DA7-BB5BB452554C}"/>
              </a:ext>
            </a:extLst>
          </p:cNvPr>
          <p:cNvPicPr>
            <a:picLocks noChangeAspect="1"/>
          </p:cNvPicPr>
          <p:nvPr/>
        </p:nvPicPr>
        <p:blipFill>
          <a:blip r:embed="rId4"/>
          <a:stretch>
            <a:fillRect/>
          </a:stretch>
        </p:blipFill>
        <p:spPr>
          <a:xfrm>
            <a:off x="55363" y="-27973"/>
            <a:ext cx="12193743" cy="6913945"/>
          </a:xfrm>
          <a:prstGeom prst="rect">
            <a:avLst/>
          </a:prstGeom>
        </p:spPr>
      </p:pic>
      <p:sp>
        <p:nvSpPr>
          <p:cNvPr id="7" name="Marcador de contenido 6">
            <a:extLst>
              <a:ext uri="{FF2B5EF4-FFF2-40B4-BE49-F238E27FC236}">
                <a16:creationId xmlns:a16="http://schemas.microsoft.com/office/drawing/2014/main" id="{023B9971-E545-41F8-B607-BBB3E2B875DD}"/>
              </a:ext>
            </a:extLst>
          </p:cNvPr>
          <p:cNvSpPr>
            <a:spLocks noGrp="1"/>
          </p:cNvSpPr>
          <p:nvPr>
            <p:ph idx="1"/>
          </p:nvPr>
        </p:nvSpPr>
        <p:spPr>
          <a:xfrm>
            <a:off x="276225" y="214314"/>
            <a:ext cx="5686425" cy="5333993"/>
          </a:xfrm>
        </p:spPr>
        <p:txBody>
          <a:bodyPr vert="horz" lIns="91440" tIns="45720" rIns="91440" bIns="45720" rtlCol="0">
            <a:noAutofit/>
          </a:bodyPr>
          <a:lstStyle/>
          <a:p>
            <a:pPr marL="0" indent="0">
              <a:buNone/>
            </a:pPr>
            <a:r>
              <a:rPr lang="es-ES" b="1" dirty="0">
                <a:solidFill>
                  <a:srgbClr val="002060"/>
                </a:solidFill>
                <a:latin typeface="Times New Roman" panose="02020603050405020304" pitchFamily="18" charset="0"/>
                <a:cs typeface="Times New Roman" panose="02020603050405020304" pitchFamily="18" charset="0"/>
              </a:rPr>
              <a:t>C. ¿Cómo únicamente es posible cumplir esta misión? 2 Corintios 3:2–5.</a:t>
            </a:r>
            <a:endParaRPr lang="es-ES" dirty="0">
              <a:solidFill>
                <a:srgbClr val="002060"/>
              </a:solidFill>
              <a:latin typeface="Times New Roman" panose="02020603050405020304" pitchFamily="18" charset="0"/>
              <a:cs typeface="Times New Roman" panose="02020603050405020304" pitchFamily="18" charset="0"/>
            </a:endParaRPr>
          </a:p>
          <a:p>
            <a:pPr marL="0" indent="0">
              <a:buNone/>
            </a:pPr>
            <a:r>
              <a:rPr lang="es-ES" dirty="0">
                <a:solidFill>
                  <a:srgbClr val="002060"/>
                </a:solidFill>
                <a:latin typeface="Times New Roman" panose="02020603050405020304" pitchFamily="18" charset="0"/>
                <a:cs typeface="Times New Roman" panose="02020603050405020304" pitchFamily="18" charset="0"/>
              </a:rPr>
              <a:t>Es posible únicamente por medio de Cristo. Nuestra capacidad y suficiencia vienen de Dios, quien transforma nuestra vida para que podamos ser instrumentos suyos.</a:t>
            </a:r>
          </a:p>
          <a:p>
            <a:pPr marL="0" indent="0">
              <a:buNone/>
            </a:pPr>
            <a:r>
              <a:rPr lang="es-ES" dirty="0">
                <a:solidFill>
                  <a:srgbClr val="002060"/>
                </a:solidFill>
                <a:latin typeface="Times New Roman" panose="02020603050405020304" pitchFamily="18" charset="0"/>
                <a:cs typeface="Times New Roman" panose="02020603050405020304" pitchFamily="18" charset="0"/>
              </a:rPr>
              <a:t>La obra no depende de nuestras propias fuerzas. Para representar correctamente a Cristo necesitamos conocerlo y permitir que Él transforme nuestro carácter.</a:t>
            </a:r>
          </a:p>
        </p:txBody>
      </p:sp>
      <p:pic>
        <p:nvPicPr>
          <p:cNvPr id="9" name="Imagen 8">
            <a:extLst>
              <a:ext uri="{FF2B5EF4-FFF2-40B4-BE49-F238E27FC236}">
                <a16:creationId xmlns:a16="http://schemas.microsoft.com/office/drawing/2014/main" id="{C8AF0C6D-A58E-4E3E-ABBF-EFF1FC7C77BE}"/>
              </a:ext>
            </a:extLst>
          </p:cNvPr>
          <p:cNvPicPr>
            <a:picLocks noChangeAspect="1"/>
          </p:cNvPicPr>
          <p:nvPr/>
        </p:nvPicPr>
        <p:blipFill>
          <a:blip r:embed="rId5"/>
          <a:stretch>
            <a:fillRect/>
          </a:stretch>
        </p:blipFill>
        <p:spPr>
          <a:xfrm>
            <a:off x="27691" y="6011337"/>
            <a:ext cx="6840305" cy="865570"/>
          </a:xfrm>
          <a:prstGeom prst="rect">
            <a:avLst/>
          </a:prstGeom>
        </p:spPr>
      </p:pic>
      <p:pic>
        <p:nvPicPr>
          <p:cNvPr id="6" name="Imagen 5">
            <a:extLst>
              <a:ext uri="{FF2B5EF4-FFF2-40B4-BE49-F238E27FC236}">
                <a16:creationId xmlns:a16="http://schemas.microsoft.com/office/drawing/2014/main" id="{15FCA232-CDEA-48A7-B13E-8130BB69445D}"/>
              </a:ext>
            </a:extLst>
          </p:cNvPr>
          <p:cNvPicPr>
            <a:picLocks noChangeAspect="1"/>
          </p:cNvPicPr>
          <p:nvPr/>
        </p:nvPicPr>
        <p:blipFill>
          <a:blip r:embed="rId6"/>
          <a:stretch>
            <a:fillRect/>
          </a:stretch>
        </p:blipFill>
        <p:spPr>
          <a:xfrm>
            <a:off x="-65119" y="6180266"/>
            <a:ext cx="1631801" cy="660261"/>
          </a:xfrm>
          <a:prstGeom prst="rect">
            <a:avLst/>
          </a:prstGeom>
        </p:spPr>
      </p:pic>
      <p:sp>
        <p:nvSpPr>
          <p:cNvPr id="14" name="Rectángulo 13">
            <a:extLst>
              <a:ext uri="{FF2B5EF4-FFF2-40B4-BE49-F238E27FC236}">
                <a16:creationId xmlns:a16="http://schemas.microsoft.com/office/drawing/2014/main" id="{F1B1AE79-19AC-43F8-A64F-D60BD62C1BB4}"/>
              </a:ext>
            </a:extLst>
          </p:cNvPr>
          <p:cNvSpPr/>
          <p:nvPr/>
        </p:nvSpPr>
        <p:spPr>
          <a:xfrm>
            <a:off x="1289754" y="6244067"/>
            <a:ext cx="3397250" cy="400110"/>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1. PORTADORES DE LUZ  </a:t>
            </a:r>
            <a:endParaRPr lang="es-CO"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57889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04812C46-200A-4DEB-A05E-3ED6C68C238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D1EA859B-E555-4109-94F3-6700E046E0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5125019" y="0"/>
            <a:ext cx="7066978" cy="6858000"/>
          </a:xfrm>
          <a:prstGeom prst="rect">
            <a:avLst/>
          </a:prstGeom>
          <a:gradFill>
            <a:gsLst>
              <a:gs pos="48000">
                <a:schemeClr val="bg1"/>
              </a:gs>
              <a:gs pos="35000">
                <a:schemeClr val="bg1">
                  <a:alpha val="77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Imagen 9">
            <a:extLst>
              <a:ext uri="{FF2B5EF4-FFF2-40B4-BE49-F238E27FC236}">
                <a16:creationId xmlns:a16="http://schemas.microsoft.com/office/drawing/2014/main" id="{2A5A7A38-77AD-423C-B9B4-9062C279291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192" y="0"/>
            <a:ext cx="7130367" cy="6858000"/>
          </a:xfrm>
          <a:prstGeom prst="rect">
            <a:avLst/>
          </a:prstGeom>
        </p:spPr>
      </p:pic>
      <p:pic>
        <p:nvPicPr>
          <p:cNvPr id="5" name="Imagen 4">
            <a:extLst>
              <a:ext uri="{FF2B5EF4-FFF2-40B4-BE49-F238E27FC236}">
                <a16:creationId xmlns:a16="http://schemas.microsoft.com/office/drawing/2014/main" id="{20354B6F-94A7-432E-9C9E-37188817DD7B}"/>
              </a:ext>
            </a:extLst>
          </p:cNvPr>
          <p:cNvPicPr>
            <a:picLocks noChangeAspect="1"/>
          </p:cNvPicPr>
          <p:nvPr/>
        </p:nvPicPr>
        <p:blipFill>
          <a:blip r:embed="rId4"/>
          <a:stretch>
            <a:fillRect/>
          </a:stretch>
        </p:blipFill>
        <p:spPr>
          <a:xfrm>
            <a:off x="-29112" y="-3445"/>
            <a:ext cx="12218063" cy="6857999"/>
          </a:xfrm>
          <a:prstGeom prst="rect">
            <a:avLst/>
          </a:prstGeom>
        </p:spPr>
      </p:pic>
      <p:sp>
        <p:nvSpPr>
          <p:cNvPr id="3" name="Marcador de contenido 2">
            <a:extLst>
              <a:ext uri="{FF2B5EF4-FFF2-40B4-BE49-F238E27FC236}">
                <a16:creationId xmlns:a16="http://schemas.microsoft.com/office/drawing/2014/main" id="{7135477C-DAF9-46AD-A90A-266B0CAE36EA}"/>
              </a:ext>
            </a:extLst>
          </p:cNvPr>
          <p:cNvSpPr>
            <a:spLocks noGrp="1"/>
          </p:cNvSpPr>
          <p:nvPr>
            <p:ph idx="1"/>
          </p:nvPr>
        </p:nvSpPr>
        <p:spPr>
          <a:xfrm>
            <a:off x="5715000" y="158376"/>
            <a:ext cx="6182008" cy="5752025"/>
          </a:xfrm>
        </p:spPr>
        <p:txBody>
          <a:bodyPr>
            <a:normAutofit fontScale="92500"/>
          </a:bodyPr>
          <a:lstStyle/>
          <a:p>
            <a:pPr marL="0" indent="0">
              <a:buNone/>
            </a:pPr>
            <a:r>
              <a:rPr lang="es-ES" sz="3200" b="1" dirty="0">
                <a:solidFill>
                  <a:srgbClr val="002060"/>
                </a:solidFill>
                <a:latin typeface="Times New Roman" panose="02020603050405020304" pitchFamily="18" charset="0"/>
                <a:cs typeface="Times New Roman" panose="02020603050405020304" pitchFamily="18" charset="0"/>
              </a:rPr>
              <a:t>A. </a:t>
            </a:r>
            <a:r>
              <a:rPr lang="es-ES" sz="3200" dirty="0">
                <a:solidFill>
                  <a:srgbClr val="002060"/>
                </a:solidFill>
                <a:latin typeface="Times New Roman" panose="02020603050405020304" pitchFamily="18" charset="0"/>
                <a:cs typeface="Times New Roman" panose="02020603050405020304" pitchFamily="18" charset="0"/>
              </a:rPr>
              <a:t> </a:t>
            </a:r>
            <a:r>
              <a:rPr lang="es-ES" sz="3200" b="1" dirty="0">
                <a:solidFill>
                  <a:srgbClr val="002060"/>
                </a:solidFill>
                <a:latin typeface="Times New Roman" panose="02020603050405020304" pitchFamily="18" charset="0"/>
                <a:cs typeface="Times New Roman" panose="02020603050405020304" pitchFamily="18" charset="0"/>
              </a:rPr>
              <a:t>¿Cuál es la mayor demostración del amor de Dios hacia sus hijos? Juan 3:16; Romanos 5:6–10.</a:t>
            </a:r>
            <a:endParaRPr lang="es-ES" sz="3200" dirty="0">
              <a:solidFill>
                <a:srgbClr val="002060"/>
              </a:solidFill>
              <a:latin typeface="Times New Roman" panose="02020603050405020304" pitchFamily="18" charset="0"/>
              <a:cs typeface="Times New Roman" panose="02020603050405020304" pitchFamily="18" charset="0"/>
            </a:endParaRPr>
          </a:p>
          <a:p>
            <a:pPr marL="0" indent="0">
              <a:buNone/>
            </a:pPr>
            <a:r>
              <a:rPr lang="es-ES" sz="3200" dirty="0">
                <a:solidFill>
                  <a:srgbClr val="002060"/>
                </a:solidFill>
                <a:latin typeface="Times New Roman" panose="02020603050405020304" pitchFamily="18" charset="0"/>
                <a:cs typeface="Times New Roman" panose="02020603050405020304" pitchFamily="18" charset="0"/>
              </a:rPr>
              <a:t>La mayor demostración del amor de Dios es que entregó a su Hijo Jesucristo para salvarnos, aun cuando éramos pecadores.</a:t>
            </a:r>
          </a:p>
          <a:p>
            <a:pPr marL="0" indent="0">
              <a:buNone/>
            </a:pPr>
            <a:r>
              <a:rPr lang="es-ES" sz="3200" dirty="0">
                <a:solidFill>
                  <a:srgbClr val="002060"/>
                </a:solidFill>
                <a:latin typeface="Times New Roman" panose="02020603050405020304" pitchFamily="18" charset="0"/>
                <a:cs typeface="Times New Roman" panose="02020603050405020304" pitchFamily="18" charset="0"/>
              </a:rPr>
              <a:t>Dudar del amor de Dios es olvidar el mayor regalo que Él ya nos ha dado. El Padre entregó a Cristo por nosotros; por eso no debemos pensar que somos demasiado indignos para recibir su amor y misericordia.</a:t>
            </a:r>
          </a:p>
          <a:p>
            <a:pPr marL="0" indent="0">
              <a:buNone/>
            </a:pPr>
            <a:endParaRPr lang="es-ES" sz="3200" b="1" dirty="0">
              <a:solidFill>
                <a:srgbClr val="002060"/>
              </a:solidFill>
              <a:latin typeface="Consolas" panose="020B0609020204030204" pitchFamily="49" charset="0"/>
              <a:cs typeface="FrankRuehl" panose="020E0503060101010101" pitchFamily="34" charset="-79"/>
            </a:endParaRPr>
          </a:p>
        </p:txBody>
      </p:sp>
      <p:pic>
        <p:nvPicPr>
          <p:cNvPr id="6" name="Imagen 5">
            <a:extLst>
              <a:ext uri="{FF2B5EF4-FFF2-40B4-BE49-F238E27FC236}">
                <a16:creationId xmlns:a16="http://schemas.microsoft.com/office/drawing/2014/main" id="{CBC568B3-32F9-42F6-BF36-A9EBE273419D}"/>
              </a:ext>
            </a:extLst>
          </p:cNvPr>
          <p:cNvPicPr>
            <a:picLocks noChangeAspect="1"/>
          </p:cNvPicPr>
          <p:nvPr/>
        </p:nvPicPr>
        <p:blipFill rotWithShape="1">
          <a:blip r:embed="rId5"/>
          <a:srcRect r="18549"/>
          <a:stretch/>
        </p:blipFill>
        <p:spPr>
          <a:xfrm flipV="1">
            <a:off x="4276542" y="6123983"/>
            <a:ext cx="7862134" cy="734017"/>
          </a:xfrm>
          <a:prstGeom prst="rect">
            <a:avLst/>
          </a:prstGeom>
        </p:spPr>
      </p:pic>
      <p:sp>
        <p:nvSpPr>
          <p:cNvPr id="7" name="Rectángulo 6">
            <a:extLst>
              <a:ext uri="{FF2B5EF4-FFF2-40B4-BE49-F238E27FC236}">
                <a16:creationId xmlns:a16="http://schemas.microsoft.com/office/drawing/2014/main" id="{97E46C10-A169-4F61-AA00-EEE62B6A1435}"/>
              </a:ext>
            </a:extLst>
          </p:cNvPr>
          <p:cNvSpPr/>
          <p:nvPr/>
        </p:nvSpPr>
        <p:spPr>
          <a:xfrm>
            <a:off x="7694200" y="6301788"/>
            <a:ext cx="3079600" cy="400110"/>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2. LA BONDAD DE DIOS </a:t>
            </a:r>
            <a:endParaRPr lang="es-CO" sz="2000" dirty="0">
              <a:solidFill>
                <a:schemeClr val="bg1"/>
              </a:solidFill>
            </a:endParaRPr>
          </a:p>
        </p:txBody>
      </p:sp>
      <p:pic>
        <p:nvPicPr>
          <p:cNvPr id="4" name="Imagen 3">
            <a:extLst>
              <a:ext uri="{FF2B5EF4-FFF2-40B4-BE49-F238E27FC236}">
                <a16:creationId xmlns:a16="http://schemas.microsoft.com/office/drawing/2014/main" id="{650144C9-DE09-42EB-AA8B-ACFB3AF1E9CD}"/>
              </a:ext>
            </a:extLst>
          </p:cNvPr>
          <p:cNvPicPr>
            <a:picLocks noChangeAspect="1"/>
          </p:cNvPicPr>
          <p:nvPr/>
        </p:nvPicPr>
        <p:blipFill>
          <a:blip r:embed="rId6"/>
          <a:stretch>
            <a:fillRect/>
          </a:stretch>
        </p:blipFill>
        <p:spPr>
          <a:xfrm>
            <a:off x="10539890" y="6167132"/>
            <a:ext cx="1633870" cy="658425"/>
          </a:xfrm>
          <a:prstGeom prst="rect">
            <a:avLst/>
          </a:prstGeom>
        </p:spPr>
      </p:pic>
    </p:spTree>
    <p:extLst>
      <p:ext uri="{BB962C8B-B14F-4D97-AF65-F5344CB8AC3E}">
        <p14:creationId xmlns:p14="http://schemas.microsoft.com/office/powerpoint/2010/main" val="333902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down)">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wipe(down)">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wipe(down)">
                                      <p:cBhvr>
                                        <p:cTn id="17"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E3861FE1-579B-421A-8A0E-CDA8FEEC9A76}"/>
              </a:ext>
            </a:extLst>
          </p:cNvPr>
          <p:cNvPicPr>
            <a:picLocks noChangeAspect="1"/>
          </p:cNvPicPr>
          <p:nvPr/>
        </p:nvPicPr>
        <p:blipFill>
          <a:blip r:embed="rId3"/>
          <a:stretch>
            <a:fillRect/>
          </a:stretch>
        </p:blipFill>
        <p:spPr>
          <a:xfrm>
            <a:off x="4717656" y="87653"/>
            <a:ext cx="7474344" cy="6858000"/>
          </a:xfrm>
          <a:prstGeom prst="rect">
            <a:avLst/>
          </a:prstGeom>
        </p:spPr>
      </p:pic>
      <p:pic>
        <p:nvPicPr>
          <p:cNvPr id="10" name="Imagen 9">
            <a:extLst>
              <a:ext uri="{FF2B5EF4-FFF2-40B4-BE49-F238E27FC236}">
                <a16:creationId xmlns:a16="http://schemas.microsoft.com/office/drawing/2014/main" id="{BC73DE0B-BCB3-4013-98BB-62239BDB6CEE}"/>
              </a:ext>
            </a:extLst>
          </p:cNvPr>
          <p:cNvPicPr>
            <a:picLocks noChangeAspect="1"/>
          </p:cNvPicPr>
          <p:nvPr/>
        </p:nvPicPr>
        <p:blipFill>
          <a:blip r:embed="rId4"/>
          <a:stretch>
            <a:fillRect/>
          </a:stretch>
        </p:blipFill>
        <p:spPr>
          <a:xfrm rot="10800000">
            <a:off x="0" y="47509"/>
            <a:ext cx="12192000" cy="6884344"/>
          </a:xfrm>
          <a:prstGeom prst="rect">
            <a:avLst/>
          </a:prstGeom>
        </p:spPr>
      </p:pic>
      <p:sp>
        <p:nvSpPr>
          <p:cNvPr id="11" name="Rectángulo 10">
            <a:extLst>
              <a:ext uri="{FF2B5EF4-FFF2-40B4-BE49-F238E27FC236}">
                <a16:creationId xmlns:a16="http://schemas.microsoft.com/office/drawing/2014/main" id="{9B8C81BA-300E-4D56-8225-598EB416FF51}"/>
              </a:ext>
            </a:extLst>
          </p:cNvPr>
          <p:cNvSpPr/>
          <p:nvPr/>
        </p:nvSpPr>
        <p:spPr>
          <a:xfrm>
            <a:off x="342900" y="407308"/>
            <a:ext cx="5819775" cy="5384958"/>
          </a:xfrm>
          <a:prstGeom prst="rect">
            <a:avLst/>
          </a:prstGeom>
        </p:spPr>
        <p:txBody>
          <a:bodyPr wrap="square">
            <a:spAutoFit/>
          </a:bodyPr>
          <a:lstStyle/>
          <a:p>
            <a:r>
              <a:rPr lang="es-ES" sz="2800" b="1" dirty="0">
                <a:solidFill>
                  <a:srgbClr val="002060"/>
                </a:solidFill>
                <a:latin typeface="Times New Roman" panose="02020603050405020304" pitchFamily="18" charset="0"/>
                <a:cs typeface="Times New Roman" panose="02020603050405020304" pitchFamily="18" charset="0"/>
              </a:rPr>
              <a:t>B. ¿Qué prueba que Dios quiere darles todas las cosas a sus hijos? Romanos 8:32.</a:t>
            </a:r>
            <a:endParaRPr lang="es-ES" sz="2800" dirty="0">
              <a:solidFill>
                <a:srgbClr val="002060"/>
              </a:solidFill>
              <a:latin typeface="Times New Roman" panose="02020603050405020304" pitchFamily="18" charset="0"/>
              <a:cs typeface="Times New Roman" panose="02020603050405020304" pitchFamily="18" charset="0"/>
            </a:endParaRPr>
          </a:p>
          <a:p>
            <a:r>
              <a:rPr lang="es-ES" sz="2800" dirty="0">
                <a:solidFill>
                  <a:srgbClr val="002060"/>
                </a:solidFill>
                <a:latin typeface="Times New Roman" panose="02020603050405020304" pitchFamily="18" charset="0"/>
                <a:cs typeface="Times New Roman" panose="02020603050405020304" pitchFamily="18" charset="0"/>
              </a:rPr>
              <a:t>El hecho de que Dios no escatimó ni a su propio Hijo demuestra que está dispuesto a concedernos todo lo que sea necesario para nuestra salvación.</a:t>
            </a:r>
          </a:p>
          <a:p>
            <a:r>
              <a:rPr lang="es-ES" sz="2800" dirty="0">
                <a:solidFill>
                  <a:srgbClr val="002060"/>
                </a:solidFill>
                <a:latin typeface="Times New Roman" panose="02020603050405020304" pitchFamily="18" charset="0"/>
                <a:cs typeface="Times New Roman" panose="02020603050405020304" pitchFamily="18" charset="0"/>
              </a:rPr>
              <a:t>Dios tomó en sus manos el caso de cada persona al entregar a Cristo. Su deseo es liberarnos del poder de Satanás y darnos todo lo necesario para nuestra restauración.</a:t>
            </a:r>
          </a:p>
        </p:txBody>
      </p:sp>
      <p:pic>
        <p:nvPicPr>
          <p:cNvPr id="4" name="Imagen 3">
            <a:extLst>
              <a:ext uri="{FF2B5EF4-FFF2-40B4-BE49-F238E27FC236}">
                <a16:creationId xmlns:a16="http://schemas.microsoft.com/office/drawing/2014/main" id="{8EB9E553-ECE9-4497-A357-FA12047F9DD4}"/>
              </a:ext>
            </a:extLst>
          </p:cNvPr>
          <p:cNvPicPr>
            <a:picLocks noChangeAspect="1"/>
          </p:cNvPicPr>
          <p:nvPr/>
        </p:nvPicPr>
        <p:blipFill rotWithShape="1">
          <a:blip r:embed="rId5"/>
          <a:srcRect l="15674"/>
          <a:stretch/>
        </p:blipFill>
        <p:spPr>
          <a:xfrm>
            <a:off x="0" y="6076949"/>
            <a:ext cx="7474344" cy="808661"/>
          </a:xfrm>
          <a:prstGeom prst="rect">
            <a:avLst/>
          </a:prstGeom>
        </p:spPr>
      </p:pic>
      <p:sp>
        <p:nvSpPr>
          <p:cNvPr id="5" name="Rectángulo 4">
            <a:extLst>
              <a:ext uri="{FF2B5EF4-FFF2-40B4-BE49-F238E27FC236}">
                <a16:creationId xmlns:a16="http://schemas.microsoft.com/office/drawing/2014/main" id="{B24DDB26-B7F0-4469-9192-87A36D49B40F}"/>
              </a:ext>
            </a:extLst>
          </p:cNvPr>
          <p:cNvSpPr/>
          <p:nvPr/>
        </p:nvSpPr>
        <p:spPr>
          <a:xfrm>
            <a:off x="874750" y="6372529"/>
            <a:ext cx="3816506" cy="341632"/>
          </a:xfrm>
          <a:prstGeom prst="rect">
            <a:avLst/>
          </a:prstGeom>
        </p:spPr>
        <p:txBody>
          <a:bodyPr wrap="square">
            <a:spAutoFit/>
          </a:bodyPr>
          <a:lstStyle/>
          <a:p>
            <a:pPr lvl="0" algn="ctr">
              <a:lnSpc>
                <a:spcPct val="90000"/>
              </a:lnSpc>
              <a:spcBef>
                <a:spcPts val="1000"/>
              </a:spcBef>
            </a:pPr>
            <a:r>
              <a:rPr lang="es-ES" dirty="0">
                <a:solidFill>
                  <a:schemeClr val="bg1"/>
                </a:solidFill>
                <a:latin typeface="Times New Roman" panose="02020603050405020304" pitchFamily="18" charset="0"/>
                <a:cs typeface="Times New Roman" panose="02020603050405020304" pitchFamily="18" charset="0"/>
              </a:rPr>
              <a:t>2.LA BONDAD DE DIOS  </a:t>
            </a:r>
            <a:endParaRPr lang="es-CO" dirty="0">
              <a:solidFill>
                <a:schemeClr val="bg1"/>
              </a:solidFill>
              <a:latin typeface="Times New Roman" panose="02020603050405020304" pitchFamily="18" charset="0"/>
              <a:cs typeface="Times New Roman" panose="02020603050405020304" pitchFamily="18" charset="0"/>
            </a:endParaRPr>
          </a:p>
        </p:txBody>
      </p:sp>
      <p:pic>
        <p:nvPicPr>
          <p:cNvPr id="3" name="Imagen 2">
            <a:extLst>
              <a:ext uri="{FF2B5EF4-FFF2-40B4-BE49-F238E27FC236}">
                <a16:creationId xmlns:a16="http://schemas.microsoft.com/office/drawing/2014/main" id="{45CBCFA4-509A-4094-9745-311A1751D0CD}"/>
              </a:ext>
            </a:extLst>
          </p:cNvPr>
          <p:cNvPicPr>
            <a:picLocks noChangeAspect="1"/>
          </p:cNvPicPr>
          <p:nvPr/>
        </p:nvPicPr>
        <p:blipFill>
          <a:blip r:embed="rId6"/>
          <a:stretch>
            <a:fillRect/>
          </a:stretch>
        </p:blipFill>
        <p:spPr>
          <a:xfrm>
            <a:off x="-81344" y="6152066"/>
            <a:ext cx="1633870" cy="658425"/>
          </a:xfrm>
          <a:prstGeom prst="rect">
            <a:avLst/>
          </a:prstGeom>
        </p:spPr>
      </p:pic>
    </p:spTree>
    <p:extLst>
      <p:ext uri="{BB962C8B-B14F-4D97-AF65-F5344CB8AC3E}">
        <p14:creationId xmlns:p14="http://schemas.microsoft.com/office/powerpoint/2010/main" val="1808388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 presetClass="entr" presetSubtype="4"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 calcmode="lin" valueType="num">
                                      <p:cBhvr additive="base">
                                        <p:cTn id="14" dur="500" fill="hold"/>
                                        <p:tgtEl>
                                          <p:spTgt spid="11">
                                            <p:txEl>
                                              <p:pRg st="0" end="0"/>
                                            </p:txEl>
                                          </p:spTgt>
                                        </p:tgtEl>
                                        <p:attrNameLst>
                                          <p:attrName>ppt_x</p:attrName>
                                        </p:attrNameLst>
                                      </p:cBhvr>
                                      <p:tavLst>
                                        <p:tav tm="0">
                                          <p:val>
                                            <p:strVal val="#ppt_x"/>
                                          </p:val>
                                        </p:tav>
                                        <p:tav tm="100000">
                                          <p:val>
                                            <p:strVal val="#ppt_x"/>
                                          </p:val>
                                        </p:tav>
                                      </p:tavLst>
                                    </p:anim>
                                    <p:anim calcmode="lin" valueType="num">
                                      <p:cBhvr additive="base">
                                        <p:cTn id="15" dur="500" fill="hold"/>
                                        <p:tgtEl>
                                          <p:spTgt spid="11">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11">
                                            <p:txEl>
                                              <p:pRg st="1" end="1"/>
                                            </p:txEl>
                                          </p:spTgt>
                                        </p:tgtEl>
                                        <p:attrNameLst>
                                          <p:attrName>style.visibility</p:attrName>
                                        </p:attrNameLst>
                                      </p:cBhvr>
                                      <p:to>
                                        <p:strVal val="visible"/>
                                      </p:to>
                                    </p:set>
                                    <p:anim calcmode="lin" valueType="num">
                                      <p:cBhvr additive="base">
                                        <p:cTn id="20" dur="500" fill="hold"/>
                                        <p:tgtEl>
                                          <p:spTgt spid="11">
                                            <p:txEl>
                                              <p:pRg st="1" end="1"/>
                                            </p:txEl>
                                          </p:spTgt>
                                        </p:tgtEl>
                                        <p:attrNameLst>
                                          <p:attrName>ppt_x</p:attrName>
                                        </p:attrNameLst>
                                      </p:cBhvr>
                                      <p:tavLst>
                                        <p:tav tm="0">
                                          <p:val>
                                            <p:strVal val="#ppt_x"/>
                                          </p:val>
                                        </p:tav>
                                        <p:tav tm="100000">
                                          <p:val>
                                            <p:strVal val="#ppt_x"/>
                                          </p:val>
                                        </p:tav>
                                      </p:tavLst>
                                    </p:anim>
                                    <p:anim calcmode="lin" valueType="num">
                                      <p:cBhvr additive="base">
                                        <p:cTn id="21" dur="500" fill="hold"/>
                                        <p:tgtEl>
                                          <p:spTgt spid="11">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2" fill="hold">
                      <p:stCondLst>
                        <p:cond delay="indefinite"/>
                      </p:stCondLst>
                      <p:childTnLst>
                        <p:par>
                          <p:cTn id="23" fill="hold">
                            <p:stCondLst>
                              <p:cond delay="0"/>
                            </p:stCondLst>
                            <p:childTnLst>
                              <p:par>
                                <p:cTn id="24" presetID="2" presetClass="entr" presetSubtype="4" fill="hold" nodeType="clickEffect">
                                  <p:stCondLst>
                                    <p:cond delay="0"/>
                                  </p:stCondLst>
                                  <p:childTnLst>
                                    <p:set>
                                      <p:cBhvr>
                                        <p:cTn id="25" dur="1" fill="hold">
                                          <p:stCondLst>
                                            <p:cond delay="0"/>
                                          </p:stCondLst>
                                        </p:cTn>
                                        <p:tgtEl>
                                          <p:spTgt spid="11">
                                            <p:txEl>
                                              <p:pRg st="2" end="2"/>
                                            </p:txEl>
                                          </p:spTgt>
                                        </p:tgtEl>
                                        <p:attrNameLst>
                                          <p:attrName>style.visibility</p:attrName>
                                        </p:attrNameLst>
                                      </p:cBhvr>
                                      <p:to>
                                        <p:strVal val="visible"/>
                                      </p:to>
                                    </p:set>
                                    <p:anim calcmode="lin" valueType="num">
                                      <p:cBhvr additive="base">
                                        <p:cTn id="26" dur="500" fill="hold"/>
                                        <p:tgtEl>
                                          <p:spTgt spid="11">
                                            <p:txEl>
                                              <p:pRg st="2" end="2"/>
                                            </p:txEl>
                                          </p:spTgt>
                                        </p:tgtEl>
                                        <p:attrNameLst>
                                          <p:attrName>ppt_x</p:attrName>
                                        </p:attrNameLst>
                                      </p:cBhvr>
                                      <p:tavLst>
                                        <p:tav tm="0">
                                          <p:val>
                                            <p:strVal val="#ppt_x"/>
                                          </p:val>
                                        </p:tav>
                                        <p:tav tm="100000">
                                          <p:val>
                                            <p:strVal val="#ppt_x"/>
                                          </p:val>
                                        </p:tav>
                                      </p:tavLst>
                                    </p:anim>
                                    <p:anim calcmode="lin" valueType="num">
                                      <p:cBhvr additive="base">
                                        <p:cTn id="27" dur="500" fill="hold"/>
                                        <p:tgtEl>
                                          <p:spTgt spid="11">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ángulo 2">
            <a:extLst>
              <a:ext uri="{FF2B5EF4-FFF2-40B4-BE49-F238E27FC236}">
                <a16:creationId xmlns:a16="http://schemas.microsoft.com/office/drawing/2014/main" id="{B850C66C-6EAE-444A-908E-900AFAC2D45F}"/>
              </a:ext>
            </a:extLst>
          </p:cNvPr>
          <p:cNvSpPr/>
          <p:nvPr/>
        </p:nvSpPr>
        <p:spPr>
          <a:xfrm>
            <a:off x="344424" y="5200947"/>
            <a:ext cx="4285853" cy="461665"/>
          </a:xfrm>
          <a:prstGeom prst="rect">
            <a:avLst/>
          </a:prstGeom>
        </p:spPr>
        <p:txBody>
          <a:bodyPr wrap="none">
            <a:spAutoFit/>
          </a:bodyPr>
          <a:lstStyle/>
          <a:p>
            <a:r>
              <a:rPr lang="es-ES" sz="2400" dirty="0">
                <a:solidFill>
                  <a:schemeClr val="bg1"/>
                </a:solidFill>
                <a:latin typeface="Times New Roman" panose="02020603050405020304" pitchFamily="18" charset="0"/>
                <a:cs typeface="Times New Roman" panose="02020603050405020304" pitchFamily="18" charset="0"/>
              </a:rPr>
              <a:t>1. ¿SIRVIENDO A DIOS O NO?</a:t>
            </a:r>
            <a:endParaRPr lang="es-CO" sz="2400" dirty="0">
              <a:solidFill>
                <a:schemeClr val="bg1"/>
              </a:solidFill>
              <a:latin typeface="Times New Roman" panose="02020603050405020304" pitchFamily="18" charset="0"/>
              <a:cs typeface="Times New Roman" panose="02020603050405020304" pitchFamily="18" charset="0"/>
            </a:endParaRPr>
          </a:p>
        </p:txBody>
      </p:sp>
      <p:pic>
        <p:nvPicPr>
          <p:cNvPr id="11" name="Imagen 10">
            <a:extLst>
              <a:ext uri="{FF2B5EF4-FFF2-40B4-BE49-F238E27FC236}">
                <a16:creationId xmlns:a16="http://schemas.microsoft.com/office/drawing/2014/main" id="{423E5CD5-BE95-4740-902D-6B255F387264}"/>
              </a:ext>
            </a:extLst>
          </p:cNvPr>
          <p:cNvPicPr>
            <a:picLocks noChangeAspect="1"/>
          </p:cNvPicPr>
          <p:nvPr/>
        </p:nvPicPr>
        <p:blipFill>
          <a:blip r:embed="rId3"/>
          <a:stretch>
            <a:fillRect/>
          </a:stretch>
        </p:blipFill>
        <p:spPr>
          <a:xfrm>
            <a:off x="0" y="8464"/>
            <a:ext cx="8570977" cy="6858001"/>
          </a:xfrm>
          <a:prstGeom prst="rect">
            <a:avLst/>
          </a:prstGeom>
        </p:spPr>
      </p:pic>
      <p:pic>
        <p:nvPicPr>
          <p:cNvPr id="4" name="Imagen 3">
            <a:extLst>
              <a:ext uri="{FF2B5EF4-FFF2-40B4-BE49-F238E27FC236}">
                <a16:creationId xmlns:a16="http://schemas.microsoft.com/office/drawing/2014/main" id="{3CAD6EE5-6AB5-4324-8DA7-BB5BB452554C}"/>
              </a:ext>
            </a:extLst>
          </p:cNvPr>
          <p:cNvPicPr>
            <a:picLocks noChangeAspect="1"/>
          </p:cNvPicPr>
          <p:nvPr/>
        </p:nvPicPr>
        <p:blipFill>
          <a:blip r:embed="rId4"/>
          <a:stretch>
            <a:fillRect/>
          </a:stretch>
        </p:blipFill>
        <p:spPr>
          <a:xfrm rot="10800000">
            <a:off x="0" y="-1"/>
            <a:ext cx="12319190" cy="6908251"/>
          </a:xfrm>
          <a:prstGeom prst="rect">
            <a:avLst/>
          </a:prstGeom>
        </p:spPr>
      </p:pic>
      <p:sp>
        <p:nvSpPr>
          <p:cNvPr id="7" name="Marcador de contenido 6">
            <a:extLst>
              <a:ext uri="{FF2B5EF4-FFF2-40B4-BE49-F238E27FC236}">
                <a16:creationId xmlns:a16="http://schemas.microsoft.com/office/drawing/2014/main" id="{023B9971-E545-41F8-B607-BBB3E2B875DD}"/>
              </a:ext>
            </a:extLst>
          </p:cNvPr>
          <p:cNvSpPr>
            <a:spLocks noGrp="1"/>
          </p:cNvSpPr>
          <p:nvPr>
            <p:ph idx="1"/>
          </p:nvPr>
        </p:nvSpPr>
        <p:spPr>
          <a:xfrm>
            <a:off x="6353176" y="328619"/>
            <a:ext cx="5690822" cy="5333993"/>
          </a:xfrm>
        </p:spPr>
        <p:txBody>
          <a:bodyPr vert="horz" lIns="91440" tIns="45720" rIns="91440" bIns="45720" rtlCol="0">
            <a:noAutofit/>
          </a:bodyPr>
          <a:lstStyle/>
          <a:p>
            <a:pPr marL="0" indent="0">
              <a:buNone/>
            </a:pPr>
            <a:r>
              <a:rPr lang="es-ES" sz="3000" b="1" dirty="0">
                <a:solidFill>
                  <a:srgbClr val="002060"/>
                </a:solidFill>
                <a:latin typeface="Times New Roman" panose="02020603050405020304" pitchFamily="18" charset="0"/>
                <a:cs typeface="Times New Roman" panose="02020603050405020304" pitchFamily="18" charset="0"/>
              </a:rPr>
              <a:t>c. ¿Cómo puede reflejarse este amor en nosotros? 1 Juan 4:9–12.</a:t>
            </a:r>
            <a:endParaRPr lang="es-ES" sz="3000" dirty="0">
              <a:solidFill>
                <a:srgbClr val="002060"/>
              </a:solidFill>
              <a:latin typeface="Times New Roman" panose="02020603050405020304" pitchFamily="18" charset="0"/>
              <a:cs typeface="Times New Roman" panose="02020603050405020304" pitchFamily="18" charset="0"/>
            </a:endParaRPr>
          </a:p>
          <a:p>
            <a:pPr marL="0" indent="0">
              <a:buNone/>
            </a:pPr>
            <a:r>
              <a:rPr lang="es-ES" sz="3000" dirty="0">
                <a:solidFill>
                  <a:srgbClr val="002060"/>
                </a:solidFill>
                <a:latin typeface="Times New Roman" panose="02020603050405020304" pitchFamily="18" charset="0"/>
                <a:cs typeface="Times New Roman" panose="02020603050405020304" pitchFamily="18" charset="0"/>
              </a:rPr>
              <a:t>Amando a los demás no solamente de palabra, sino mediante acciones concretas de servicio, ayuda y beneficio hacia quienes nos rodean.</a:t>
            </a:r>
          </a:p>
          <a:p>
            <a:pPr marL="0" indent="0">
              <a:buNone/>
            </a:pPr>
            <a:r>
              <a:rPr lang="es-ES" sz="3000" dirty="0">
                <a:solidFill>
                  <a:srgbClr val="002060"/>
                </a:solidFill>
                <a:latin typeface="Times New Roman" panose="02020603050405020304" pitchFamily="18" charset="0"/>
                <a:cs typeface="Times New Roman" panose="02020603050405020304" pitchFamily="18" charset="0"/>
              </a:rPr>
              <a:t>El verdadero conocimiento de Cristo produce amor. La perfección del carácter cristiano se manifiesta cuando ayudar y beneficiar a otros se convierte en una disposición constante del corazón.</a:t>
            </a:r>
          </a:p>
          <a:p>
            <a:pPr marL="0" indent="0">
              <a:buNone/>
            </a:pPr>
            <a:endParaRPr lang="es-ES" sz="2200" b="1" dirty="0">
              <a:solidFill>
                <a:srgbClr val="002060"/>
              </a:solidFill>
              <a:latin typeface="Times New Roman" panose="02020603050405020304" pitchFamily="18" charset="0"/>
              <a:cs typeface="Times New Roman" panose="02020603050405020304" pitchFamily="18" charset="0"/>
            </a:endParaRPr>
          </a:p>
        </p:txBody>
      </p:sp>
      <p:pic>
        <p:nvPicPr>
          <p:cNvPr id="9" name="Imagen 8">
            <a:extLst>
              <a:ext uri="{FF2B5EF4-FFF2-40B4-BE49-F238E27FC236}">
                <a16:creationId xmlns:a16="http://schemas.microsoft.com/office/drawing/2014/main" id="{C8AF0C6D-A58E-4E3E-ABBF-EFF1FC7C77BE}"/>
              </a:ext>
            </a:extLst>
          </p:cNvPr>
          <p:cNvPicPr>
            <a:picLocks noChangeAspect="1"/>
          </p:cNvPicPr>
          <p:nvPr/>
        </p:nvPicPr>
        <p:blipFill>
          <a:blip r:embed="rId5"/>
          <a:stretch>
            <a:fillRect/>
          </a:stretch>
        </p:blipFill>
        <p:spPr>
          <a:xfrm flipH="1">
            <a:off x="4505324" y="6259875"/>
            <a:ext cx="7740777" cy="602205"/>
          </a:xfrm>
          <a:prstGeom prst="rect">
            <a:avLst/>
          </a:prstGeom>
        </p:spPr>
      </p:pic>
      <p:sp>
        <p:nvSpPr>
          <p:cNvPr id="14" name="Rectángulo 13">
            <a:extLst>
              <a:ext uri="{FF2B5EF4-FFF2-40B4-BE49-F238E27FC236}">
                <a16:creationId xmlns:a16="http://schemas.microsoft.com/office/drawing/2014/main" id="{F1B1AE79-19AC-43F8-A64F-D60BD62C1BB4}"/>
              </a:ext>
            </a:extLst>
          </p:cNvPr>
          <p:cNvSpPr/>
          <p:nvPr/>
        </p:nvSpPr>
        <p:spPr>
          <a:xfrm>
            <a:off x="7128987" y="6259875"/>
            <a:ext cx="4055539" cy="400110"/>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2. LA BONDAD DE DIOS  </a:t>
            </a:r>
            <a:endParaRPr lang="es-CO" sz="2000" dirty="0">
              <a:solidFill>
                <a:schemeClr val="bg1"/>
              </a:solidFill>
              <a:latin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15FCA232-CDEA-48A7-B13E-8130BB69445D}"/>
              </a:ext>
            </a:extLst>
          </p:cNvPr>
          <p:cNvPicPr>
            <a:picLocks noChangeAspect="1"/>
          </p:cNvPicPr>
          <p:nvPr/>
        </p:nvPicPr>
        <p:blipFill>
          <a:blip r:embed="rId6"/>
          <a:stretch>
            <a:fillRect/>
          </a:stretch>
        </p:blipFill>
        <p:spPr>
          <a:xfrm>
            <a:off x="10581119" y="6139221"/>
            <a:ext cx="1738071" cy="600554"/>
          </a:xfrm>
          <a:prstGeom prst="rect">
            <a:avLst/>
          </a:prstGeom>
        </p:spPr>
      </p:pic>
    </p:spTree>
    <p:extLst>
      <p:ext uri="{BB962C8B-B14F-4D97-AF65-F5344CB8AC3E}">
        <p14:creationId xmlns:p14="http://schemas.microsoft.com/office/powerpoint/2010/main" val="4023313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n 5">
            <a:extLst>
              <a:ext uri="{FF2B5EF4-FFF2-40B4-BE49-F238E27FC236}">
                <a16:creationId xmlns:a16="http://schemas.microsoft.com/office/drawing/2014/main" id="{A5765D99-8A25-44CC-AD97-E9776C94B239}"/>
              </a:ext>
            </a:extLst>
          </p:cNvPr>
          <p:cNvPicPr>
            <a:picLocks noChangeAspect="1"/>
          </p:cNvPicPr>
          <p:nvPr/>
        </p:nvPicPr>
        <p:blipFill>
          <a:blip r:embed="rId3"/>
          <a:stretch>
            <a:fillRect/>
          </a:stretch>
        </p:blipFill>
        <p:spPr>
          <a:xfrm>
            <a:off x="0" y="0"/>
            <a:ext cx="6383320" cy="6857999"/>
          </a:xfrm>
          <a:prstGeom prst="rect">
            <a:avLst/>
          </a:prstGeom>
        </p:spPr>
      </p:pic>
      <p:pic>
        <p:nvPicPr>
          <p:cNvPr id="2" name="Imagen 1">
            <a:extLst>
              <a:ext uri="{FF2B5EF4-FFF2-40B4-BE49-F238E27FC236}">
                <a16:creationId xmlns:a16="http://schemas.microsoft.com/office/drawing/2014/main" id="{86DE3707-E773-45C1-8BA1-A6A9C665E90D}"/>
              </a:ext>
            </a:extLst>
          </p:cNvPr>
          <p:cNvPicPr>
            <a:picLocks noChangeAspect="1"/>
          </p:cNvPicPr>
          <p:nvPr/>
        </p:nvPicPr>
        <p:blipFill>
          <a:blip r:embed="rId4"/>
          <a:stretch>
            <a:fillRect/>
          </a:stretch>
        </p:blipFill>
        <p:spPr>
          <a:xfrm>
            <a:off x="1" y="0"/>
            <a:ext cx="6801520" cy="6858000"/>
          </a:xfrm>
          <a:prstGeom prst="rect">
            <a:avLst/>
          </a:prstGeom>
        </p:spPr>
      </p:pic>
      <p:pic>
        <p:nvPicPr>
          <p:cNvPr id="10" name="Imagen 9">
            <a:extLst>
              <a:ext uri="{FF2B5EF4-FFF2-40B4-BE49-F238E27FC236}">
                <a16:creationId xmlns:a16="http://schemas.microsoft.com/office/drawing/2014/main" id="{BC73DE0B-BCB3-4013-98BB-62239BDB6CEE}"/>
              </a:ext>
            </a:extLst>
          </p:cNvPr>
          <p:cNvPicPr>
            <a:picLocks noChangeAspect="1"/>
          </p:cNvPicPr>
          <p:nvPr/>
        </p:nvPicPr>
        <p:blipFill>
          <a:blip r:embed="rId5"/>
          <a:stretch>
            <a:fillRect/>
          </a:stretch>
        </p:blipFill>
        <p:spPr>
          <a:xfrm>
            <a:off x="0" y="1"/>
            <a:ext cx="12192000" cy="6884344"/>
          </a:xfrm>
          <a:prstGeom prst="rect">
            <a:avLst/>
          </a:prstGeom>
        </p:spPr>
      </p:pic>
      <p:sp>
        <p:nvSpPr>
          <p:cNvPr id="11" name="Rectángulo 10">
            <a:extLst>
              <a:ext uri="{FF2B5EF4-FFF2-40B4-BE49-F238E27FC236}">
                <a16:creationId xmlns:a16="http://schemas.microsoft.com/office/drawing/2014/main" id="{9B8C81BA-300E-4D56-8225-598EB416FF51}"/>
              </a:ext>
            </a:extLst>
          </p:cNvPr>
          <p:cNvSpPr/>
          <p:nvPr/>
        </p:nvSpPr>
        <p:spPr>
          <a:xfrm>
            <a:off x="5991226" y="120607"/>
            <a:ext cx="6049944" cy="5422943"/>
          </a:xfrm>
          <a:prstGeom prst="rect">
            <a:avLst/>
          </a:prstGeom>
        </p:spPr>
        <p:txBody>
          <a:bodyPr wrap="square">
            <a:spAutoFit/>
          </a:bodyPr>
          <a:lstStyle/>
          <a:p>
            <a:r>
              <a:rPr lang="es-ES" sz="2800" b="1" dirty="0">
                <a:solidFill>
                  <a:srgbClr val="002060"/>
                </a:solidFill>
                <a:latin typeface="Times New Roman" panose="02020603050405020304" pitchFamily="18" charset="0"/>
                <a:cs typeface="Times New Roman" panose="02020603050405020304" pitchFamily="18" charset="0"/>
              </a:rPr>
              <a:t>A. ¿Qué caracterizó la vida de Cristo en su obra por la salvación de los hombres? Isaías 53:10, 7.</a:t>
            </a:r>
            <a:endParaRPr lang="es-ES" sz="2800" dirty="0">
              <a:solidFill>
                <a:srgbClr val="002060"/>
              </a:solidFill>
              <a:latin typeface="Times New Roman" panose="02020603050405020304" pitchFamily="18" charset="0"/>
              <a:cs typeface="Times New Roman" panose="02020603050405020304" pitchFamily="18" charset="0"/>
            </a:endParaRPr>
          </a:p>
          <a:p>
            <a:r>
              <a:rPr lang="es-ES" sz="2800" dirty="0">
                <a:solidFill>
                  <a:srgbClr val="002060"/>
                </a:solidFill>
                <a:latin typeface="Times New Roman" panose="02020603050405020304" pitchFamily="18" charset="0"/>
                <a:cs typeface="Times New Roman" panose="02020603050405020304" pitchFamily="18" charset="0"/>
              </a:rPr>
              <a:t>Su vida estuvo caracterizada por la abnegación, el sufrimiento y el sacrificio. Cristo vivió para servir y salvar a otros, aun cuando no fue reconocido ni honrado.</a:t>
            </a:r>
          </a:p>
          <a:p>
            <a:r>
              <a:rPr lang="es-ES" sz="2800" dirty="0">
                <a:solidFill>
                  <a:srgbClr val="002060"/>
                </a:solidFill>
                <a:latin typeface="Times New Roman" panose="02020603050405020304" pitchFamily="18" charset="0"/>
                <a:cs typeface="Times New Roman" panose="02020603050405020304" pitchFamily="18" charset="0"/>
              </a:rPr>
              <a:t>Jesús no vivió para sí mismo. Aunque conocía de antemano el sufrimiento que tendría que enfrentar, su preocupación principal era la salvación de los demás.</a:t>
            </a:r>
          </a:p>
        </p:txBody>
      </p:sp>
      <p:pic>
        <p:nvPicPr>
          <p:cNvPr id="4" name="Imagen 3">
            <a:extLst>
              <a:ext uri="{FF2B5EF4-FFF2-40B4-BE49-F238E27FC236}">
                <a16:creationId xmlns:a16="http://schemas.microsoft.com/office/drawing/2014/main" id="{8EB9E553-ECE9-4497-A357-FA12047F9DD4}"/>
              </a:ext>
            </a:extLst>
          </p:cNvPr>
          <p:cNvPicPr>
            <a:picLocks noChangeAspect="1"/>
          </p:cNvPicPr>
          <p:nvPr/>
        </p:nvPicPr>
        <p:blipFill rotWithShape="1">
          <a:blip r:embed="rId6"/>
          <a:srcRect l="15674"/>
          <a:stretch/>
        </p:blipFill>
        <p:spPr>
          <a:xfrm rot="10800000" flipV="1">
            <a:off x="3705225" y="6161478"/>
            <a:ext cx="8486774" cy="722865"/>
          </a:xfrm>
          <a:prstGeom prst="rect">
            <a:avLst/>
          </a:prstGeom>
        </p:spPr>
      </p:pic>
      <p:pic>
        <p:nvPicPr>
          <p:cNvPr id="3" name="Imagen 2">
            <a:extLst>
              <a:ext uri="{FF2B5EF4-FFF2-40B4-BE49-F238E27FC236}">
                <a16:creationId xmlns:a16="http://schemas.microsoft.com/office/drawing/2014/main" id="{45CBCFA4-509A-4094-9745-311A1751D0CD}"/>
              </a:ext>
            </a:extLst>
          </p:cNvPr>
          <p:cNvPicPr>
            <a:picLocks noChangeAspect="1"/>
          </p:cNvPicPr>
          <p:nvPr/>
        </p:nvPicPr>
        <p:blipFill>
          <a:blip r:embed="rId7"/>
          <a:stretch>
            <a:fillRect/>
          </a:stretch>
        </p:blipFill>
        <p:spPr>
          <a:xfrm>
            <a:off x="10455282" y="6161479"/>
            <a:ext cx="1633870" cy="658425"/>
          </a:xfrm>
          <a:prstGeom prst="rect">
            <a:avLst/>
          </a:prstGeom>
        </p:spPr>
      </p:pic>
      <p:sp>
        <p:nvSpPr>
          <p:cNvPr id="5" name="Rectángulo 4">
            <a:extLst>
              <a:ext uri="{FF2B5EF4-FFF2-40B4-BE49-F238E27FC236}">
                <a16:creationId xmlns:a16="http://schemas.microsoft.com/office/drawing/2014/main" id="{B24DDB26-B7F0-4469-9192-87A36D49B40F}"/>
              </a:ext>
            </a:extLst>
          </p:cNvPr>
          <p:cNvSpPr/>
          <p:nvPr/>
        </p:nvSpPr>
        <p:spPr>
          <a:xfrm>
            <a:off x="7103182" y="6395761"/>
            <a:ext cx="3492656" cy="341632"/>
          </a:xfrm>
          <a:prstGeom prst="rect">
            <a:avLst/>
          </a:prstGeom>
        </p:spPr>
        <p:txBody>
          <a:bodyPr wrap="square">
            <a:spAutoFit/>
          </a:bodyPr>
          <a:lstStyle/>
          <a:p>
            <a:pPr lvl="0" algn="ctr">
              <a:lnSpc>
                <a:spcPct val="90000"/>
              </a:lnSpc>
              <a:spcBef>
                <a:spcPts val="1000"/>
              </a:spcBef>
            </a:pPr>
            <a:r>
              <a:rPr lang="es-ES" dirty="0">
                <a:solidFill>
                  <a:schemeClr val="bg1"/>
                </a:solidFill>
                <a:latin typeface="Times New Roman" panose="02020603050405020304" pitchFamily="18" charset="0"/>
                <a:cs typeface="Times New Roman" panose="02020603050405020304" pitchFamily="18" charset="0"/>
              </a:rPr>
              <a:t> 3. LAS PRUEBAS DE CRISTO</a:t>
            </a:r>
            <a:endParaRPr lang="es-CO"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6145602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nodeType="clickEffect">
                                  <p:stCondLst>
                                    <p:cond delay="0"/>
                                  </p:stCondLst>
                                  <p:childTnLst>
                                    <p:set>
                                      <p:cBhvr>
                                        <p:cTn id="13" dur="1" fill="hold">
                                          <p:stCondLst>
                                            <p:cond delay="0"/>
                                          </p:stCondLst>
                                        </p:cTn>
                                        <p:tgtEl>
                                          <p:spTgt spid="11">
                                            <p:txEl>
                                              <p:pRg st="0" end="0"/>
                                            </p:txEl>
                                          </p:spTgt>
                                        </p:tgtEl>
                                        <p:attrNameLst>
                                          <p:attrName>style.visibility</p:attrName>
                                        </p:attrNameLst>
                                      </p:cBhvr>
                                      <p:to>
                                        <p:strVal val="visible"/>
                                      </p:to>
                                    </p:set>
                                    <p:animEffect transition="in" filter="barn(inVertical)">
                                      <p:cBhvr>
                                        <p:cTn id="14" dur="500"/>
                                        <p:tgtEl>
                                          <p:spTgt spid="11">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11">
                                            <p:txEl>
                                              <p:pRg st="1" end="1"/>
                                            </p:txEl>
                                          </p:spTgt>
                                        </p:tgtEl>
                                        <p:attrNameLst>
                                          <p:attrName>style.visibility</p:attrName>
                                        </p:attrNameLst>
                                      </p:cBhvr>
                                      <p:to>
                                        <p:strVal val="visible"/>
                                      </p:to>
                                    </p:set>
                                    <p:animEffect transition="in" filter="barn(inVertical)">
                                      <p:cBhvr>
                                        <p:cTn id="19" dur="500"/>
                                        <p:tgtEl>
                                          <p:spTgt spid="11">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6" presetClass="entr" presetSubtype="21" fill="hold" nodeType="clickEffect">
                                  <p:stCondLst>
                                    <p:cond delay="0"/>
                                  </p:stCondLst>
                                  <p:childTnLst>
                                    <p:set>
                                      <p:cBhvr>
                                        <p:cTn id="23" dur="1" fill="hold">
                                          <p:stCondLst>
                                            <p:cond delay="0"/>
                                          </p:stCondLst>
                                        </p:cTn>
                                        <p:tgtEl>
                                          <p:spTgt spid="11">
                                            <p:txEl>
                                              <p:pRg st="2" end="2"/>
                                            </p:txEl>
                                          </p:spTgt>
                                        </p:tgtEl>
                                        <p:attrNameLst>
                                          <p:attrName>style.visibility</p:attrName>
                                        </p:attrNameLst>
                                      </p:cBhvr>
                                      <p:to>
                                        <p:strVal val="visible"/>
                                      </p:to>
                                    </p:set>
                                    <p:animEffect transition="in" filter="barn(inVertical)">
                                      <p:cBhvr>
                                        <p:cTn id="24"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ángulo 2">
            <a:extLst>
              <a:ext uri="{FF2B5EF4-FFF2-40B4-BE49-F238E27FC236}">
                <a16:creationId xmlns:a16="http://schemas.microsoft.com/office/drawing/2014/main" id="{B850C66C-6EAE-444A-908E-900AFAC2D45F}"/>
              </a:ext>
            </a:extLst>
          </p:cNvPr>
          <p:cNvSpPr/>
          <p:nvPr/>
        </p:nvSpPr>
        <p:spPr>
          <a:xfrm>
            <a:off x="344424" y="5200947"/>
            <a:ext cx="4285853" cy="461665"/>
          </a:xfrm>
          <a:prstGeom prst="rect">
            <a:avLst/>
          </a:prstGeom>
        </p:spPr>
        <p:txBody>
          <a:bodyPr wrap="none">
            <a:spAutoFit/>
          </a:bodyPr>
          <a:lstStyle/>
          <a:p>
            <a:r>
              <a:rPr lang="es-ES" sz="2400" dirty="0">
                <a:solidFill>
                  <a:schemeClr val="bg1"/>
                </a:solidFill>
                <a:latin typeface="Times New Roman" panose="02020603050405020304" pitchFamily="18" charset="0"/>
                <a:cs typeface="Times New Roman" panose="02020603050405020304" pitchFamily="18" charset="0"/>
              </a:rPr>
              <a:t>1. ¿SIRVIENDO A DIOS O NO?</a:t>
            </a:r>
            <a:endParaRPr lang="es-CO" sz="2400" dirty="0">
              <a:solidFill>
                <a:schemeClr val="bg1"/>
              </a:solidFill>
              <a:latin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0E65F353-3221-43C6-9870-37471E298CAC}"/>
              </a:ext>
            </a:extLst>
          </p:cNvPr>
          <p:cNvPicPr>
            <a:picLocks noChangeAspect="1"/>
          </p:cNvPicPr>
          <p:nvPr/>
        </p:nvPicPr>
        <p:blipFill>
          <a:blip r:embed="rId3"/>
          <a:stretch>
            <a:fillRect/>
          </a:stretch>
        </p:blipFill>
        <p:spPr>
          <a:xfrm>
            <a:off x="6243346" y="8736"/>
            <a:ext cx="5994755" cy="6858000"/>
          </a:xfrm>
          <a:prstGeom prst="rect">
            <a:avLst/>
          </a:prstGeom>
        </p:spPr>
      </p:pic>
      <p:pic>
        <p:nvPicPr>
          <p:cNvPr id="8" name="Imagen 7">
            <a:extLst>
              <a:ext uri="{FF2B5EF4-FFF2-40B4-BE49-F238E27FC236}">
                <a16:creationId xmlns:a16="http://schemas.microsoft.com/office/drawing/2014/main" id="{BE49DCC1-B951-4B2C-813E-3D54B4E61067}"/>
              </a:ext>
            </a:extLst>
          </p:cNvPr>
          <p:cNvPicPr>
            <a:picLocks noChangeAspect="1"/>
          </p:cNvPicPr>
          <p:nvPr/>
        </p:nvPicPr>
        <p:blipFill rotWithShape="1">
          <a:blip r:embed="rId4"/>
          <a:srcRect t="13912" b="16192"/>
          <a:stretch/>
        </p:blipFill>
        <p:spPr>
          <a:xfrm>
            <a:off x="5953316" y="-8735"/>
            <a:ext cx="6096000" cy="6675416"/>
          </a:xfrm>
          <a:prstGeom prst="rect">
            <a:avLst/>
          </a:prstGeom>
        </p:spPr>
      </p:pic>
      <p:pic>
        <p:nvPicPr>
          <p:cNvPr id="4" name="Imagen 3">
            <a:extLst>
              <a:ext uri="{FF2B5EF4-FFF2-40B4-BE49-F238E27FC236}">
                <a16:creationId xmlns:a16="http://schemas.microsoft.com/office/drawing/2014/main" id="{3CAD6EE5-6AB5-4324-8DA7-BB5BB452554C}"/>
              </a:ext>
            </a:extLst>
          </p:cNvPr>
          <p:cNvPicPr>
            <a:picLocks noChangeAspect="1"/>
          </p:cNvPicPr>
          <p:nvPr/>
        </p:nvPicPr>
        <p:blipFill>
          <a:blip r:embed="rId5"/>
          <a:stretch>
            <a:fillRect/>
          </a:stretch>
        </p:blipFill>
        <p:spPr>
          <a:xfrm>
            <a:off x="-81089" y="8736"/>
            <a:ext cx="12319190" cy="6857999"/>
          </a:xfrm>
          <a:prstGeom prst="rect">
            <a:avLst/>
          </a:prstGeom>
        </p:spPr>
      </p:pic>
      <p:sp>
        <p:nvSpPr>
          <p:cNvPr id="7" name="Marcador de contenido 6">
            <a:extLst>
              <a:ext uri="{FF2B5EF4-FFF2-40B4-BE49-F238E27FC236}">
                <a16:creationId xmlns:a16="http://schemas.microsoft.com/office/drawing/2014/main" id="{023B9971-E545-41F8-B607-BBB3E2B875DD}"/>
              </a:ext>
            </a:extLst>
          </p:cNvPr>
          <p:cNvSpPr>
            <a:spLocks noGrp="1"/>
          </p:cNvSpPr>
          <p:nvPr>
            <p:ph idx="1"/>
          </p:nvPr>
        </p:nvSpPr>
        <p:spPr>
          <a:xfrm>
            <a:off x="276224" y="233364"/>
            <a:ext cx="6096001" cy="5333993"/>
          </a:xfrm>
        </p:spPr>
        <p:txBody>
          <a:bodyPr vert="horz" lIns="91440" tIns="45720" rIns="91440" bIns="45720" rtlCol="0">
            <a:noAutofit/>
          </a:bodyPr>
          <a:lstStyle/>
          <a:p>
            <a:pPr marL="0" indent="0">
              <a:buNone/>
            </a:pPr>
            <a:r>
              <a:rPr lang="es-ES" b="1" dirty="0">
                <a:solidFill>
                  <a:srgbClr val="002060"/>
                </a:solidFill>
                <a:latin typeface="Times New Roman" panose="02020603050405020304" pitchFamily="18" charset="0"/>
                <a:cs typeface="Times New Roman" panose="02020603050405020304" pitchFamily="18" charset="0"/>
              </a:rPr>
              <a:t>B. En su sufrimiento y prueba, ¿qué le dio a Jesús el valor para completar su obra? Isaías 53:11; Hebreos 12:2.</a:t>
            </a:r>
            <a:endParaRPr lang="es-ES" dirty="0">
              <a:solidFill>
                <a:srgbClr val="002060"/>
              </a:solidFill>
              <a:latin typeface="Times New Roman" panose="02020603050405020304" pitchFamily="18" charset="0"/>
              <a:cs typeface="Times New Roman" panose="02020603050405020304" pitchFamily="18" charset="0"/>
            </a:endParaRPr>
          </a:p>
          <a:p>
            <a:pPr marL="0" indent="0">
              <a:buNone/>
            </a:pPr>
            <a:r>
              <a:rPr lang="es-ES" dirty="0">
                <a:solidFill>
                  <a:srgbClr val="002060"/>
                </a:solidFill>
                <a:latin typeface="Times New Roman" panose="02020603050405020304" pitchFamily="18" charset="0"/>
                <a:cs typeface="Times New Roman" panose="02020603050405020304" pitchFamily="18" charset="0"/>
              </a:rPr>
              <a:t>El gozo de ver los resultados de su sacrificio y la salvación de los redimidos le dio fuerzas para soportar la cruz.</a:t>
            </a:r>
          </a:p>
          <a:p>
            <a:pPr marL="0" indent="0">
              <a:buNone/>
            </a:pPr>
            <a:r>
              <a:rPr lang="es-ES" dirty="0">
                <a:solidFill>
                  <a:srgbClr val="002060"/>
                </a:solidFill>
                <a:latin typeface="Times New Roman" panose="02020603050405020304" pitchFamily="18" charset="0"/>
                <a:cs typeface="Times New Roman" panose="02020603050405020304" pitchFamily="18" charset="0"/>
              </a:rPr>
              <a:t>Cristo podía mirar más allá del sufrimiento y contemplar la felicidad de los salvados. Por eso, aunque su vida estuvo llena de sacrificio y dolor, conservó paz, serenidad y gozo para compartirlos con otros.</a:t>
            </a:r>
          </a:p>
          <a:p>
            <a:pPr marL="0" indent="0">
              <a:buNone/>
            </a:pPr>
            <a:endParaRPr lang="es-ES" sz="2200" b="1" dirty="0">
              <a:solidFill>
                <a:srgbClr val="002060"/>
              </a:solidFill>
              <a:latin typeface="Times New Roman" panose="02020603050405020304" pitchFamily="18" charset="0"/>
              <a:cs typeface="Times New Roman" panose="02020603050405020304" pitchFamily="18" charset="0"/>
            </a:endParaRPr>
          </a:p>
        </p:txBody>
      </p:sp>
      <p:pic>
        <p:nvPicPr>
          <p:cNvPr id="9" name="Imagen 8">
            <a:extLst>
              <a:ext uri="{FF2B5EF4-FFF2-40B4-BE49-F238E27FC236}">
                <a16:creationId xmlns:a16="http://schemas.microsoft.com/office/drawing/2014/main" id="{C8AF0C6D-A58E-4E3E-ABBF-EFF1FC7C77BE}"/>
              </a:ext>
            </a:extLst>
          </p:cNvPr>
          <p:cNvPicPr>
            <a:picLocks noChangeAspect="1"/>
          </p:cNvPicPr>
          <p:nvPr/>
        </p:nvPicPr>
        <p:blipFill>
          <a:blip r:embed="rId6"/>
          <a:stretch>
            <a:fillRect/>
          </a:stretch>
        </p:blipFill>
        <p:spPr>
          <a:xfrm>
            <a:off x="-49149" y="6028200"/>
            <a:ext cx="7859133" cy="786121"/>
          </a:xfrm>
          <a:prstGeom prst="rect">
            <a:avLst/>
          </a:prstGeom>
        </p:spPr>
      </p:pic>
      <p:sp>
        <p:nvSpPr>
          <p:cNvPr id="14" name="Rectángulo 13">
            <a:extLst>
              <a:ext uri="{FF2B5EF4-FFF2-40B4-BE49-F238E27FC236}">
                <a16:creationId xmlns:a16="http://schemas.microsoft.com/office/drawing/2014/main" id="{F1B1AE79-19AC-43F8-A64F-D60BD62C1BB4}"/>
              </a:ext>
            </a:extLst>
          </p:cNvPr>
          <p:cNvSpPr/>
          <p:nvPr/>
        </p:nvSpPr>
        <p:spPr>
          <a:xfrm>
            <a:off x="1228349" y="6266571"/>
            <a:ext cx="3786648" cy="400110"/>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3. LAS PRUEBAS DE CRISTO </a:t>
            </a:r>
            <a:endParaRPr lang="es-CO" sz="2000" dirty="0">
              <a:solidFill>
                <a:schemeClr val="bg1"/>
              </a:solidFill>
              <a:latin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15FCA232-CDEA-48A7-B13E-8130BB69445D}"/>
              </a:ext>
            </a:extLst>
          </p:cNvPr>
          <p:cNvPicPr>
            <a:picLocks noChangeAspect="1"/>
          </p:cNvPicPr>
          <p:nvPr/>
        </p:nvPicPr>
        <p:blipFill>
          <a:blip r:embed="rId7"/>
          <a:stretch>
            <a:fillRect/>
          </a:stretch>
        </p:blipFill>
        <p:spPr>
          <a:xfrm>
            <a:off x="-252522" y="5913895"/>
            <a:ext cx="1738071" cy="909162"/>
          </a:xfrm>
          <a:prstGeom prst="rect">
            <a:avLst/>
          </a:prstGeom>
        </p:spPr>
      </p:pic>
    </p:spTree>
    <p:extLst>
      <p:ext uri="{BB962C8B-B14F-4D97-AF65-F5344CB8AC3E}">
        <p14:creationId xmlns:p14="http://schemas.microsoft.com/office/powerpoint/2010/main" val="1702663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0665791-3795-4371-ABEE-7EFA38ECEB23}"/>
              </a:ext>
            </a:extLst>
          </p:cNvPr>
          <p:cNvPicPr>
            <a:picLocks noChangeAspect="1"/>
          </p:cNvPicPr>
          <p:nvPr/>
        </p:nvPicPr>
        <p:blipFill>
          <a:blip r:embed="rId3"/>
          <a:stretch>
            <a:fillRect/>
          </a:stretch>
        </p:blipFill>
        <p:spPr>
          <a:xfrm>
            <a:off x="0" y="0"/>
            <a:ext cx="7038975" cy="6858000"/>
          </a:xfrm>
          <a:prstGeom prst="rect">
            <a:avLst/>
          </a:prstGeom>
        </p:spPr>
      </p:pic>
      <p:pic>
        <p:nvPicPr>
          <p:cNvPr id="2" name="Imagen 1">
            <a:extLst>
              <a:ext uri="{FF2B5EF4-FFF2-40B4-BE49-F238E27FC236}">
                <a16:creationId xmlns:a16="http://schemas.microsoft.com/office/drawing/2014/main" id="{ACCA9613-1DA8-437A-9E66-AF2413368A6D}"/>
              </a:ext>
            </a:extLst>
          </p:cNvPr>
          <p:cNvPicPr>
            <a:picLocks noChangeAspect="1"/>
          </p:cNvPicPr>
          <p:nvPr/>
        </p:nvPicPr>
        <p:blipFill>
          <a:blip r:embed="rId4"/>
          <a:stretch>
            <a:fillRect/>
          </a:stretch>
        </p:blipFill>
        <p:spPr>
          <a:xfrm>
            <a:off x="0" y="758352"/>
            <a:ext cx="6858000" cy="6106233"/>
          </a:xfrm>
          <a:prstGeom prst="rect">
            <a:avLst/>
          </a:prstGeom>
        </p:spPr>
      </p:pic>
      <p:pic>
        <p:nvPicPr>
          <p:cNvPr id="10" name="Imagen 9">
            <a:extLst>
              <a:ext uri="{FF2B5EF4-FFF2-40B4-BE49-F238E27FC236}">
                <a16:creationId xmlns:a16="http://schemas.microsoft.com/office/drawing/2014/main" id="{BC73DE0B-BCB3-4013-98BB-62239BDB6CEE}"/>
              </a:ext>
            </a:extLst>
          </p:cNvPr>
          <p:cNvPicPr>
            <a:picLocks noChangeAspect="1"/>
          </p:cNvPicPr>
          <p:nvPr/>
        </p:nvPicPr>
        <p:blipFill>
          <a:blip r:embed="rId5"/>
          <a:stretch>
            <a:fillRect/>
          </a:stretch>
        </p:blipFill>
        <p:spPr>
          <a:xfrm>
            <a:off x="9525" y="-19759"/>
            <a:ext cx="12192000" cy="6884344"/>
          </a:xfrm>
          <a:prstGeom prst="rect">
            <a:avLst/>
          </a:prstGeom>
        </p:spPr>
      </p:pic>
      <p:sp>
        <p:nvSpPr>
          <p:cNvPr id="11" name="Rectángulo 10">
            <a:extLst>
              <a:ext uri="{FF2B5EF4-FFF2-40B4-BE49-F238E27FC236}">
                <a16:creationId xmlns:a16="http://schemas.microsoft.com/office/drawing/2014/main" id="{9B8C81BA-300E-4D56-8225-598EB416FF51}"/>
              </a:ext>
            </a:extLst>
          </p:cNvPr>
          <p:cNvSpPr/>
          <p:nvPr/>
        </p:nvSpPr>
        <p:spPr>
          <a:xfrm>
            <a:off x="5476876" y="120607"/>
            <a:ext cx="6564294" cy="5693866"/>
          </a:xfrm>
          <a:prstGeom prst="rect">
            <a:avLst/>
          </a:prstGeom>
        </p:spPr>
        <p:txBody>
          <a:bodyPr wrap="square">
            <a:spAutoFit/>
          </a:bodyPr>
          <a:lstStyle/>
          <a:p>
            <a:r>
              <a:rPr lang="es-ES" sz="2800" b="1" dirty="0">
                <a:solidFill>
                  <a:srgbClr val="002060"/>
                </a:solidFill>
                <a:latin typeface="Times New Roman" panose="02020603050405020304" pitchFamily="18" charset="0"/>
                <a:cs typeface="Times New Roman" panose="02020603050405020304" pitchFamily="18" charset="0"/>
              </a:rPr>
              <a:t>A. Cuando el creyente se enfrenta a la tentación, ¿qué se le ha concedido para salir victorioso en esta batalla espiritual? Efesios 6:11–18.</a:t>
            </a:r>
            <a:endParaRPr lang="es-ES" sz="2800" dirty="0">
              <a:solidFill>
                <a:srgbClr val="002060"/>
              </a:solidFill>
              <a:latin typeface="Times New Roman" panose="02020603050405020304" pitchFamily="18" charset="0"/>
              <a:cs typeface="Times New Roman" panose="02020603050405020304" pitchFamily="18" charset="0"/>
            </a:endParaRPr>
          </a:p>
          <a:p>
            <a:r>
              <a:rPr lang="es-ES" sz="2800" dirty="0">
                <a:solidFill>
                  <a:srgbClr val="002060"/>
                </a:solidFill>
                <a:latin typeface="Times New Roman" panose="02020603050405020304" pitchFamily="18" charset="0"/>
                <a:cs typeface="Times New Roman" panose="02020603050405020304" pitchFamily="18" charset="0"/>
              </a:rPr>
              <a:t>Dios le ha dado toda la armadura espiritual: verdad, justicia, fe, salvación, la Palabra de Dios y la oración, para poder permanecer firme contra las tentaciones.</a:t>
            </a:r>
          </a:p>
          <a:p>
            <a:r>
              <a:rPr lang="es-ES" sz="2800" dirty="0">
                <a:solidFill>
                  <a:srgbClr val="002060"/>
                </a:solidFill>
                <a:latin typeface="Times New Roman" panose="02020603050405020304" pitchFamily="18" charset="0"/>
                <a:cs typeface="Times New Roman" panose="02020603050405020304" pitchFamily="18" charset="0"/>
              </a:rPr>
              <a:t>Las pruebas deben llevarnos a Dios en oración, no a la duda o al desaliento. También debemos evitar palabras que desanimen a otros y, en cambio, hablar palabras de esperanza y valor.</a:t>
            </a:r>
          </a:p>
        </p:txBody>
      </p:sp>
      <p:pic>
        <p:nvPicPr>
          <p:cNvPr id="4" name="Imagen 3">
            <a:extLst>
              <a:ext uri="{FF2B5EF4-FFF2-40B4-BE49-F238E27FC236}">
                <a16:creationId xmlns:a16="http://schemas.microsoft.com/office/drawing/2014/main" id="{8EB9E553-ECE9-4497-A357-FA12047F9DD4}"/>
              </a:ext>
            </a:extLst>
          </p:cNvPr>
          <p:cNvPicPr>
            <a:picLocks noChangeAspect="1"/>
          </p:cNvPicPr>
          <p:nvPr/>
        </p:nvPicPr>
        <p:blipFill rotWithShape="1">
          <a:blip r:embed="rId6"/>
          <a:srcRect l="15674"/>
          <a:stretch/>
        </p:blipFill>
        <p:spPr>
          <a:xfrm rot="10800000" flipV="1">
            <a:off x="3324223" y="6099648"/>
            <a:ext cx="8867775" cy="758352"/>
          </a:xfrm>
          <a:prstGeom prst="rect">
            <a:avLst/>
          </a:prstGeom>
        </p:spPr>
      </p:pic>
      <p:sp>
        <p:nvSpPr>
          <p:cNvPr id="5" name="Rectángulo 4">
            <a:extLst>
              <a:ext uri="{FF2B5EF4-FFF2-40B4-BE49-F238E27FC236}">
                <a16:creationId xmlns:a16="http://schemas.microsoft.com/office/drawing/2014/main" id="{B24DDB26-B7F0-4469-9192-87A36D49B40F}"/>
              </a:ext>
            </a:extLst>
          </p:cNvPr>
          <p:cNvSpPr/>
          <p:nvPr/>
        </p:nvSpPr>
        <p:spPr>
          <a:xfrm>
            <a:off x="6856017" y="6307457"/>
            <a:ext cx="3986985" cy="341632"/>
          </a:xfrm>
          <a:prstGeom prst="rect">
            <a:avLst/>
          </a:prstGeom>
        </p:spPr>
        <p:txBody>
          <a:bodyPr wrap="square">
            <a:spAutoFit/>
          </a:bodyPr>
          <a:lstStyle/>
          <a:p>
            <a:pPr lvl="0" algn="ctr">
              <a:lnSpc>
                <a:spcPct val="90000"/>
              </a:lnSpc>
              <a:spcBef>
                <a:spcPts val="1000"/>
              </a:spcBef>
            </a:pPr>
            <a:r>
              <a:rPr lang="es-ES" dirty="0">
                <a:solidFill>
                  <a:schemeClr val="bg1"/>
                </a:solidFill>
                <a:latin typeface="Times New Roman" panose="02020603050405020304" pitchFamily="18" charset="0"/>
                <a:cs typeface="Times New Roman" panose="02020603050405020304" pitchFamily="18" charset="0"/>
              </a:rPr>
              <a:t> 4. REGOCÍJATE EN LAS PRUEBAS </a:t>
            </a:r>
            <a:endParaRPr lang="es-CO" dirty="0">
              <a:solidFill>
                <a:schemeClr val="bg1"/>
              </a:solidFill>
              <a:latin typeface="Times New Roman" panose="02020603050405020304" pitchFamily="18" charset="0"/>
              <a:cs typeface="Times New Roman" panose="02020603050405020304" pitchFamily="18" charset="0"/>
            </a:endParaRPr>
          </a:p>
        </p:txBody>
      </p:sp>
      <p:pic>
        <p:nvPicPr>
          <p:cNvPr id="3" name="Imagen 2">
            <a:extLst>
              <a:ext uri="{FF2B5EF4-FFF2-40B4-BE49-F238E27FC236}">
                <a16:creationId xmlns:a16="http://schemas.microsoft.com/office/drawing/2014/main" id="{45CBCFA4-509A-4094-9745-311A1751D0CD}"/>
              </a:ext>
            </a:extLst>
          </p:cNvPr>
          <p:cNvPicPr>
            <a:picLocks noChangeAspect="1"/>
          </p:cNvPicPr>
          <p:nvPr/>
        </p:nvPicPr>
        <p:blipFill>
          <a:blip r:embed="rId7"/>
          <a:stretch>
            <a:fillRect/>
          </a:stretch>
        </p:blipFill>
        <p:spPr>
          <a:xfrm>
            <a:off x="10558130" y="6078968"/>
            <a:ext cx="1633870" cy="658425"/>
          </a:xfrm>
          <a:prstGeom prst="rect">
            <a:avLst/>
          </a:prstGeom>
        </p:spPr>
      </p:pic>
    </p:spTree>
    <p:extLst>
      <p:ext uri="{BB962C8B-B14F-4D97-AF65-F5344CB8AC3E}">
        <p14:creationId xmlns:p14="http://schemas.microsoft.com/office/powerpoint/2010/main" val="3268346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barn(inVertical)">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barn(inVertical)">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barn(inVertical)">
                                      <p:cBhvr>
                                        <p:cTn id="2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ángulo 2">
            <a:extLst>
              <a:ext uri="{FF2B5EF4-FFF2-40B4-BE49-F238E27FC236}">
                <a16:creationId xmlns:a16="http://schemas.microsoft.com/office/drawing/2014/main" id="{B850C66C-6EAE-444A-908E-900AFAC2D45F}"/>
              </a:ext>
            </a:extLst>
          </p:cNvPr>
          <p:cNvSpPr/>
          <p:nvPr/>
        </p:nvSpPr>
        <p:spPr>
          <a:xfrm>
            <a:off x="344424" y="5200947"/>
            <a:ext cx="4285853" cy="461665"/>
          </a:xfrm>
          <a:prstGeom prst="rect">
            <a:avLst/>
          </a:prstGeom>
        </p:spPr>
        <p:txBody>
          <a:bodyPr wrap="none">
            <a:spAutoFit/>
          </a:bodyPr>
          <a:lstStyle/>
          <a:p>
            <a:r>
              <a:rPr lang="es-ES" sz="2400" dirty="0">
                <a:solidFill>
                  <a:schemeClr val="bg1"/>
                </a:solidFill>
                <a:latin typeface="Times New Roman" panose="02020603050405020304" pitchFamily="18" charset="0"/>
                <a:cs typeface="Times New Roman" panose="02020603050405020304" pitchFamily="18" charset="0"/>
              </a:rPr>
              <a:t>1. ¿SIRVIENDO A DIOS O NO?</a:t>
            </a:r>
            <a:endParaRPr lang="es-CO" sz="2400" dirty="0">
              <a:solidFill>
                <a:schemeClr val="bg1"/>
              </a:solidFill>
              <a:latin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B9816FC3-EA71-4E6E-93B7-FA4D6F50905C}"/>
              </a:ext>
            </a:extLst>
          </p:cNvPr>
          <p:cNvPicPr>
            <a:picLocks noChangeAspect="1"/>
          </p:cNvPicPr>
          <p:nvPr/>
        </p:nvPicPr>
        <p:blipFill>
          <a:blip r:embed="rId3"/>
          <a:stretch>
            <a:fillRect/>
          </a:stretch>
        </p:blipFill>
        <p:spPr>
          <a:xfrm>
            <a:off x="6142732" y="50524"/>
            <a:ext cx="6059949" cy="6535478"/>
          </a:xfrm>
          <a:prstGeom prst="rect">
            <a:avLst/>
          </a:prstGeom>
        </p:spPr>
      </p:pic>
      <p:pic>
        <p:nvPicPr>
          <p:cNvPr id="5" name="Imagen 4">
            <a:extLst>
              <a:ext uri="{FF2B5EF4-FFF2-40B4-BE49-F238E27FC236}">
                <a16:creationId xmlns:a16="http://schemas.microsoft.com/office/drawing/2014/main" id="{CF557FD6-72A4-4C01-9115-7DC42E6FBAA7}"/>
              </a:ext>
            </a:extLst>
          </p:cNvPr>
          <p:cNvPicPr>
            <a:picLocks noChangeAspect="1"/>
          </p:cNvPicPr>
          <p:nvPr/>
        </p:nvPicPr>
        <p:blipFill>
          <a:blip r:embed="rId4"/>
          <a:stretch>
            <a:fillRect/>
          </a:stretch>
        </p:blipFill>
        <p:spPr>
          <a:xfrm>
            <a:off x="5344681" y="18219"/>
            <a:ext cx="6858000" cy="6858000"/>
          </a:xfrm>
          <a:prstGeom prst="rect">
            <a:avLst/>
          </a:prstGeom>
        </p:spPr>
      </p:pic>
      <p:pic>
        <p:nvPicPr>
          <p:cNvPr id="4" name="Imagen 3">
            <a:extLst>
              <a:ext uri="{FF2B5EF4-FFF2-40B4-BE49-F238E27FC236}">
                <a16:creationId xmlns:a16="http://schemas.microsoft.com/office/drawing/2014/main" id="{3CAD6EE5-6AB5-4324-8DA7-BB5BB452554C}"/>
              </a:ext>
            </a:extLst>
          </p:cNvPr>
          <p:cNvPicPr>
            <a:picLocks noChangeAspect="1"/>
          </p:cNvPicPr>
          <p:nvPr/>
        </p:nvPicPr>
        <p:blipFill>
          <a:blip r:embed="rId5"/>
          <a:stretch>
            <a:fillRect/>
          </a:stretch>
        </p:blipFill>
        <p:spPr>
          <a:xfrm>
            <a:off x="-171389" y="10358"/>
            <a:ext cx="12374070" cy="6857999"/>
          </a:xfrm>
          <a:prstGeom prst="rect">
            <a:avLst/>
          </a:prstGeom>
        </p:spPr>
      </p:pic>
      <p:sp>
        <p:nvSpPr>
          <p:cNvPr id="7" name="Marcador de contenido 6">
            <a:extLst>
              <a:ext uri="{FF2B5EF4-FFF2-40B4-BE49-F238E27FC236}">
                <a16:creationId xmlns:a16="http://schemas.microsoft.com/office/drawing/2014/main" id="{023B9971-E545-41F8-B607-BBB3E2B875DD}"/>
              </a:ext>
            </a:extLst>
          </p:cNvPr>
          <p:cNvSpPr>
            <a:spLocks noGrp="1"/>
          </p:cNvSpPr>
          <p:nvPr>
            <p:ph idx="1"/>
          </p:nvPr>
        </p:nvSpPr>
        <p:spPr>
          <a:xfrm>
            <a:off x="344424" y="214314"/>
            <a:ext cx="5798307" cy="5530035"/>
          </a:xfrm>
        </p:spPr>
        <p:txBody>
          <a:bodyPr vert="horz" lIns="91440" tIns="45720" rIns="91440" bIns="45720" rtlCol="0">
            <a:noAutofit/>
          </a:bodyPr>
          <a:lstStyle/>
          <a:p>
            <a:pPr marL="0" indent="0">
              <a:buNone/>
            </a:pPr>
            <a:r>
              <a:rPr lang="es-ES" sz="2200" b="1" dirty="0">
                <a:solidFill>
                  <a:srgbClr val="002060"/>
                </a:solidFill>
                <a:latin typeface="Times New Roman" panose="02020603050405020304" pitchFamily="18" charset="0"/>
                <a:cs typeface="Times New Roman" panose="02020603050405020304" pitchFamily="18" charset="0"/>
              </a:rPr>
              <a:t>B. </a:t>
            </a:r>
            <a:r>
              <a:rPr lang="es-ES" sz="2400" b="1" dirty="0">
                <a:solidFill>
                  <a:srgbClr val="002060"/>
                </a:solidFill>
                <a:latin typeface="Times New Roman" panose="02020603050405020304" pitchFamily="18" charset="0"/>
                <a:cs typeface="Times New Roman" panose="02020603050405020304" pitchFamily="18" charset="0"/>
              </a:rPr>
              <a:t>¿Por qué muchos vacilan entre la fe y la duda cuando son tentados y probados? ¿Qué deberían hacer? Mateo 14:28–31; Santiago 1:2.</a:t>
            </a:r>
            <a:endParaRPr lang="es-ES" sz="2400" dirty="0">
              <a:solidFill>
                <a:srgbClr val="002060"/>
              </a:solidFill>
              <a:latin typeface="Times New Roman" panose="02020603050405020304" pitchFamily="18" charset="0"/>
              <a:cs typeface="Times New Roman" panose="02020603050405020304" pitchFamily="18" charset="0"/>
            </a:endParaRPr>
          </a:p>
          <a:p>
            <a:pPr marL="0" indent="0">
              <a:buNone/>
            </a:pPr>
            <a:r>
              <a:rPr lang="es-ES" sz="2400" dirty="0">
                <a:solidFill>
                  <a:srgbClr val="002060"/>
                </a:solidFill>
                <a:latin typeface="Times New Roman" panose="02020603050405020304" pitchFamily="18" charset="0"/>
                <a:cs typeface="Times New Roman" panose="02020603050405020304" pitchFamily="18" charset="0"/>
              </a:rPr>
              <a:t>Porque al enfrentar la prueba pueden apartar la mirada de Cristo y fijarla en el problema. Deben mantener la fe, acudir a Cristo y considerar las pruebas como oportunidades para desarrollar perseverancia.</a:t>
            </a:r>
          </a:p>
          <a:p>
            <a:pPr marL="0" indent="0">
              <a:buNone/>
            </a:pPr>
            <a:r>
              <a:rPr lang="es-ES" sz="2400" dirty="0">
                <a:solidFill>
                  <a:srgbClr val="002060"/>
                </a:solidFill>
                <a:latin typeface="Times New Roman" panose="02020603050405020304" pitchFamily="18" charset="0"/>
                <a:cs typeface="Times New Roman" panose="02020603050405020304" pitchFamily="18" charset="0"/>
              </a:rPr>
              <a:t>Muchos creyentes están luchando duramente y necesitan ánimo, no desánimo. Nuestra influencia puede fortalecerlos o hacerlos apartarse de Cristo. Por eso debemos mostrar que la vida cristiana también contiene paz, alegría y esperanza.</a:t>
            </a:r>
          </a:p>
        </p:txBody>
      </p:sp>
      <p:pic>
        <p:nvPicPr>
          <p:cNvPr id="9" name="Imagen 8">
            <a:extLst>
              <a:ext uri="{FF2B5EF4-FFF2-40B4-BE49-F238E27FC236}">
                <a16:creationId xmlns:a16="http://schemas.microsoft.com/office/drawing/2014/main" id="{C8AF0C6D-A58E-4E3E-ABBF-EFF1FC7C77BE}"/>
              </a:ext>
            </a:extLst>
          </p:cNvPr>
          <p:cNvPicPr>
            <a:picLocks noChangeAspect="1"/>
          </p:cNvPicPr>
          <p:nvPr/>
        </p:nvPicPr>
        <p:blipFill>
          <a:blip r:embed="rId6"/>
          <a:stretch>
            <a:fillRect/>
          </a:stretch>
        </p:blipFill>
        <p:spPr>
          <a:xfrm>
            <a:off x="-175821" y="6008486"/>
            <a:ext cx="8191439" cy="888447"/>
          </a:xfrm>
          <a:prstGeom prst="rect">
            <a:avLst/>
          </a:prstGeom>
        </p:spPr>
      </p:pic>
      <p:sp>
        <p:nvSpPr>
          <p:cNvPr id="14" name="Rectángulo 13">
            <a:extLst>
              <a:ext uri="{FF2B5EF4-FFF2-40B4-BE49-F238E27FC236}">
                <a16:creationId xmlns:a16="http://schemas.microsoft.com/office/drawing/2014/main" id="{F1B1AE79-19AC-43F8-A64F-D60BD62C1BB4}"/>
              </a:ext>
            </a:extLst>
          </p:cNvPr>
          <p:cNvSpPr/>
          <p:nvPr/>
        </p:nvSpPr>
        <p:spPr>
          <a:xfrm>
            <a:off x="1251295" y="6316923"/>
            <a:ext cx="4247331" cy="400110"/>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4. REGOCÍJATE EN LAS PRUEBAS  </a:t>
            </a:r>
            <a:endParaRPr lang="es-CO" sz="2000" dirty="0">
              <a:solidFill>
                <a:schemeClr val="bg1"/>
              </a:solidFill>
              <a:latin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15FCA232-CDEA-48A7-B13E-8130BB69445D}"/>
              </a:ext>
            </a:extLst>
          </p:cNvPr>
          <p:cNvPicPr>
            <a:picLocks noChangeAspect="1"/>
          </p:cNvPicPr>
          <p:nvPr/>
        </p:nvPicPr>
        <p:blipFill>
          <a:blip r:embed="rId7"/>
          <a:stretch>
            <a:fillRect/>
          </a:stretch>
        </p:blipFill>
        <p:spPr>
          <a:xfrm>
            <a:off x="-332832" y="6016348"/>
            <a:ext cx="1738071" cy="909162"/>
          </a:xfrm>
          <a:prstGeom prst="rect">
            <a:avLst/>
          </a:prstGeom>
        </p:spPr>
      </p:pic>
    </p:spTree>
    <p:extLst>
      <p:ext uri="{BB962C8B-B14F-4D97-AF65-F5344CB8AC3E}">
        <p14:creationId xmlns:p14="http://schemas.microsoft.com/office/powerpoint/2010/main" val="19099068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n 1">
            <a:extLst>
              <a:ext uri="{FF2B5EF4-FFF2-40B4-BE49-F238E27FC236}">
                <a16:creationId xmlns:a16="http://schemas.microsoft.com/office/drawing/2014/main" id="{3E14BB52-AF97-4FB4-B3C6-1B144C9CCEED}"/>
              </a:ext>
            </a:extLst>
          </p:cNvPr>
          <p:cNvPicPr>
            <a:picLocks noChangeAspect="1"/>
          </p:cNvPicPr>
          <p:nvPr/>
        </p:nvPicPr>
        <p:blipFill>
          <a:blip r:embed="rId3"/>
          <a:stretch>
            <a:fillRect/>
          </a:stretch>
        </p:blipFill>
        <p:spPr>
          <a:xfrm>
            <a:off x="0" y="0"/>
            <a:ext cx="6232042" cy="6858000"/>
          </a:xfrm>
          <a:prstGeom prst="rect">
            <a:avLst/>
          </a:prstGeom>
        </p:spPr>
      </p:pic>
      <p:pic>
        <p:nvPicPr>
          <p:cNvPr id="6" name="Imagen 5">
            <a:extLst>
              <a:ext uri="{FF2B5EF4-FFF2-40B4-BE49-F238E27FC236}">
                <a16:creationId xmlns:a16="http://schemas.microsoft.com/office/drawing/2014/main" id="{547EC664-0824-40A8-8389-34638598CA1A}"/>
              </a:ext>
            </a:extLst>
          </p:cNvPr>
          <p:cNvPicPr>
            <a:picLocks noChangeAspect="1"/>
          </p:cNvPicPr>
          <p:nvPr/>
        </p:nvPicPr>
        <p:blipFill>
          <a:blip r:embed="rId4"/>
          <a:stretch>
            <a:fillRect/>
          </a:stretch>
        </p:blipFill>
        <p:spPr>
          <a:xfrm>
            <a:off x="0" y="0"/>
            <a:ext cx="6858000" cy="6858000"/>
          </a:xfrm>
          <a:prstGeom prst="rect">
            <a:avLst/>
          </a:prstGeom>
        </p:spPr>
      </p:pic>
      <p:pic>
        <p:nvPicPr>
          <p:cNvPr id="10" name="Imagen 9">
            <a:extLst>
              <a:ext uri="{FF2B5EF4-FFF2-40B4-BE49-F238E27FC236}">
                <a16:creationId xmlns:a16="http://schemas.microsoft.com/office/drawing/2014/main" id="{BC73DE0B-BCB3-4013-98BB-62239BDB6CEE}"/>
              </a:ext>
            </a:extLst>
          </p:cNvPr>
          <p:cNvPicPr>
            <a:picLocks noChangeAspect="1"/>
          </p:cNvPicPr>
          <p:nvPr/>
        </p:nvPicPr>
        <p:blipFill>
          <a:blip r:embed="rId5"/>
          <a:stretch>
            <a:fillRect/>
          </a:stretch>
        </p:blipFill>
        <p:spPr>
          <a:xfrm>
            <a:off x="0" y="15770"/>
            <a:ext cx="12192000" cy="6884344"/>
          </a:xfrm>
          <a:prstGeom prst="rect">
            <a:avLst/>
          </a:prstGeom>
        </p:spPr>
      </p:pic>
      <p:sp>
        <p:nvSpPr>
          <p:cNvPr id="11" name="Rectángulo 10">
            <a:extLst>
              <a:ext uri="{FF2B5EF4-FFF2-40B4-BE49-F238E27FC236}">
                <a16:creationId xmlns:a16="http://schemas.microsoft.com/office/drawing/2014/main" id="{9B8C81BA-300E-4D56-8225-598EB416FF51}"/>
              </a:ext>
            </a:extLst>
          </p:cNvPr>
          <p:cNvSpPr/>
          <p:nvPr/>
        </p:nvSpPr>
        <p:spPr>
          <a:xfrm>
            <a:off x="6334125" y="172270"/>
            <a:ext cx="5707045" cy="5663089"/>
          </a:xfrm>
          <a:prstGeom prst="rect">
            <a:avLst/>
          </a:prstGeom>
        </p:spPr>
        <p:txBody>
          <a:bodyPr wrap="square">
            <a:spAutoFit/>
          </a:bodyPr>
          <a:lstStyle/>
          <a:p>
            <a:r>
              <a:rPr lang="es-ES" sz="2600" b="1" dirty="0">
                <a:solidFill>
                  <a:srgbClr val="002060"/>
                </a:solidFill>
                <a:latin typeface="Times New Roman" panose="02020603050405020304" pitchFamily="18" charset="0"/>
                <a:cs typeface="Times New Roman" panose="02020603050405020304" pitchFamily="18" charset="0"/>
              </a:rPr>
              <a:t>C. ¿Cómo es que la senda de los justos resplandece aun en medio de las pruebas? Proverbios 4:18; Filipenses 4:4.</a:t>
            </a:r>
            <a:endParaRPr lang="es-ES" sz="2600" dirty="0">
              <a:solidFill>
                <a:srgbClr val="002060"/>
              </a:solidFill>
              <a:latin typeface="Times New Roman" panose="02020603050405020304" pitchFamily="18" charset="0"/>
              <a:cs typeface="Times New Roman" panose="02020603050405020304" pitchFamily="18" charset="0"/>
            </a:endParaRPr>
          </a:p>
          <a:p>
            <a:r>
              <a:rPr lang="es-ES" sz="2600" dirty="0">
                <a:solidFill>
                  <a:srgbClr val="002060"/>
                </a:solidFill>
                <a:latin typeface="Times New Roman" panose="02020603050405020304" pitchFamily="18" charset="0"/>
                <a:cs typeface="Times New Roman" panose="02020603050405020304" pitchFamily="18" charset="0"/>
              </a:rPr>
              <a:t>Porque Cristo acompaña al creyente y convierte aun el camino difícil en una experiencia de crecimiento, esperanza y gozo.</a:t>
            </a:r>
          </a:p>
          <a:p>
            <a:r>
              <a:rPr lang="es-ES" sz="2600" dirty="0">
                <a:solidFill>
                  <a:srgbClr val="002060"/>
                </a:solidFill>
                <a:latin typeface="Times New Roman" panose="02020603050405020304" pitchFamily="18" charset="0"/>
                <a:cs typeface="Times New Roman" panose="02020603050405020304" pitchFamily="18" charset="0"/>
              </a:rPr>
              <a:t>El camino hacia la vida eterna puede ser difícil, pero Cristo ya recorrió esa senda antes que nosotros. En medio de las dificultades existen también fuentes de gozo que fortalecen al cansado.</a:t>
            </a:r>
          </a:p>
          <a:p>
            <a:r>
              <a:rPr lang="es-ES" sz="2400" b="1" dirty="0">
                <a:solidFill>
                  <a:srgbClr val="002060"/>
                </a:solidFill>
                <a:latin typeface="Times New Roman" panose="02020603050405020304" pitchFamily="18" charset="0"/>
                <a:cs typeface="Times New Roman" panose="02020603050405020304" pitchFamily="18" charset="0"/>
              </a:rPr>
              <a:t> </a:t>
            </a:r>
            <a:endParaRPr lang="es-ES" sz="2800" dirty="0">
              <a:solidFill>
                <a:srgbClr val="002060"/>
              </a:solidFill>
              <a:latin typeface="Times New Roman" panose="02020603050405020304" pitchFamily="18" charset="0"/>
              <a:cs typeface="Times New Roman" panose="02020603050405020304" pitchFamily="18" charset="0"/>
            </a:endParaRPr>
          </a:p>
        </p:txBody>
      </p:sp>
      <p:pic>
        <p:nvPicPr>
          <p:cNvPr id="4" name="Imagen 3">
            <a:extLst>
              <a:ext uri="{FF2B5EF4-FFF2-40B4-BE49-F238E27FC236}">
                <a16:creationId xmlns:a16="http://schemas.microsoft.com/office/drawing/2014/main" id="{8EB9E553-ECE9-4497-A357-FA12047F9DD4}"/>
              </a:ext>
            </a:extLst>
          </p:cNvPr>
          <p:cNvPicPr>
            <a:picLocks noChangeAspect="1"/>
          </p:cNvPicPr>
          <p:nvPr/>
        </p:nvPicPr>
        <p:blipFill rotWithShape="1">
          <a:blip r:embed="rId6"/>
          <a:srcRect l="15674"/>
          <a:stretch/>
        </p:blipFill>
        <p:spPr>
          <a:xfrm rot="10800000" flipV="1">
            <a:off x="3371850" y="6094650"/>
            <a:ext cx="8820150" cy="779120"/>
          </a:xfrm>
          <a:prstGeom prst="rect">
            <a:avLst/>
          </a:prstGeom>
        </p:spPr>
      </p:pic>
      <p:sp>
        <p:nvSpPr>
          <p:cNvPr id="5" name="Rectángulo 4">
            <a:extLst>
              <a:ext uri="{FF2B5EF4-FFF2-40B4-BE49-F238E27FC236}">
                <a16:creationId xmlns:a16="http://schemas.microsoft.com/office/drawing/2014/main" id="{B24DDB26-B7F0-4469-9192-87A36D49B40F}"/>
              </a:ext>
            </a:extLst>
          </p:cNvPr>
          <p:cNvSpPr/>
          <p:nvPr/>
        </p:nvSpPr>
        <p:spPr>
          <a:xfrm>
            <a:off x="6451118" y="6399284"/>
            <a:ext cx="4178058" cy="341632"/>
          </a:xfrm>
          <a:prstGeom prst="rect">
            <a:avLst/>
          </a:prstGeom>
        </p:spPr>
        <p:txBody>
          <a:bodyPr wrap="square">
            <a:spAutoFit/>
          </a:bodyPr>
          <a:lstStyle/>
          <a:p>
            <a:pPr lvl="0" algn="ctr">
              <a:lnSpc>
                <a:spcPct val="90000"/>
              </a:lnSpc>
              <a:spcBef>
                <a:spcPts val="1000"/>
              </a:spcBef>
            </a:pPr>
            <a:r>
              <a:rPr lang="es-ES" dirty="0">
                <a:solidFill>
                  <a:schemeClr val="bg1"/>
                </a:solidFill>
                <a:latin typeface="Times New Roman" panose="02020603050405020304" pitchFamily="18" charset="0"/>
                <a:cs typeface="Times New Roman" panose="02020603050405020304" pitchFamily="18" charset="0"/>
              </a:rPr>
              <a:t> 4. REGOCÍJATE EN LAS PRUEBAS   </a:t>
            </a:r>
            <a:endParaRPr lang="es-CO" dirty="0">
              <a:solidFill>
                <a:schemeClr val="bg1"/>
              </a:solidFill>
              <a:latin typeface="Times New Roman" panose="02020603050405020304" pitchFamily="18" charset="0"/>
              <a:cs typeface="Times New Roman" panose="02020603050405020304" pitchFamily="18" charset="0"/>
            </a:endParaRPr>
          </a:p>
        </p:txBody>
      </p:sp>
      <p:pic>
        <p:nvPicPr>
          <p:cNvPr id="3" name="Imagen 2">
            <a:extLst>
              <a:ext uri="{FF2B5EF4-FFF2-40B4-BE49-F238E27FC236}">
                <a16:creationId xmlns:a16="http://schemas.microsoft.com/office/drawing/2014/main" id="{45CBCFA4-509A-4094-9745-311A1751D0CD}"/>
              </a:ext>
            </a:extLst>
          </p:cNvPr>
          <p:cNvPicPr>
            <a:picLocks noChangeAspect="1"/>
          </p:cNvPicPr>
          <p:nvPr/>
        </p:nvPicPr>
        <p:blipFill>
          <a:blip r:embed="rId7"/>
          <a:stretch>
            <a:fillRect/>
          </a:stretch>
        </p:blipFill>
        <p:spPr>
          <a:xfrm>
            <a:off x="10407300" y="6183805"/>
            <a:ext cx="1633870" cy="658425"/>
          </a:xfrm>
          <a:prstGeom prst="rect">
            <a:avLst/>
          </a:prstGeom>
        </p:spPr>
      </p:pic>
    </p:spTree>
    <p:extLst>
      <p:ext uri="{BB962C8B-B14F-4D97-AF65-F5344CB8AC3E}">
        <p14:creationId xmlns:p14="http://schemas.microsoft.com/office/powerpoint/2010/main" val="3697894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ángulo 2">
            <a:extLst>
              <a:ext uri="{FF2B5EF4-FFF2-40B4-BE49-F238E27FC236}">
                <a16:creationId xmlns:a16="http://schemas.microsoft.com/office/drawing/2014/main" id="{B850C66C-6EAE-444A-908E-900AFAC2D45F}"/>
              </a:ext>
            </a:extLst>
          </p:cNvPr>
          <p:cNvSpPr/>
          <p:nvPr/>
        </p:nvSpPr>
        <p:spPr>
          <a:xfrm>
            <a:off x="344424" y="5200947"/>
            <a:ext cx="4285853" cy="461665"/>
          </a:xfrm>
          <a:prstGeom prst="rect">
            <a:avLst/>
          </a:prstGeom>
        </p:spPr>
        <p:txBody>
          <a:bodyPr wrap="none">
            <a:spAutoFit/>
          </a:bodyPr>
          <a:lstStyle/>
          <a:p>
            <a:r>
              <a:rPr lang="es-ES" sz="2400" dirty="0">
                <a:solidFill>
                  <a:schemeClr val="bg1"/>
                </a:solidFill>
                <a:latin typeface="Times New Roman" panose="02020603050405020304" pitchFamily="18" charset="0"/>
                <a:cs typeface="Times New Roman" panose="02020603050405020304" pitchFamily="18" charset="0"/>
              </a:rPr>
              <a:t>1. ¿SIRVIENDO A DIOS O NO?</a:t>
            </a:r>
            <a:endParaRPr lang="es-CO" sz="2400" dirty="0">
              <a:solidFill>
                <a:schemeClr val="bg1"/>
              </a:solidFill>
              <a:latin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B9816FC3-EA71-4E6E-93B7-FA4D6F50905C}"/>
              </a:ext>
            </a:extLst>
          </p:cNvPr>
          <p:cNvPicPr>
            <a:picLocks noChangeAspect="1"/>
          </p:cNvPicPr>
          <p:nvPr/>
        </p:nvPicPr>
        <p:blipFill>
          <a:blip r:embed="rId3"/>
          <a:stretch>
            <a:fillRect/>
          </a:stretch>
        </p:blipFill>
        <p:spPr>
          <a:xfrm>
            <a:off x="6142732" y="50524"/>
            <a:ext cx="6059949" cy="6535478"/>
          </a:xfrm>
          <a:prstGeom prst="rect">
            <a:avLst/>
          </a:prstGeom>
        </p:spPr>
      </p:pic>
      <p:pic>
        <p:nvPicPr>
          <p:cNvPr id="5" name="Imagen 4">
            <a:extLst>
              <a:ext uri="{FF2B5EF4-FFF2-40B4-BE49-F238E27FC236}">
                <a16:creationId xmlns:a16="http://schemas.microsoft.com/office/drawing/2014/main" id="{CF557FD6-72A4-4C01-9115-7DC42E6FBAA7}"/>
              </a:ext>
            </a:extLst>
          </p:cNvPr>
          <p:cNvPicPr>
            <a:picLocks noChangeAspect="1"/>
          </p:cNvPicPr>
          <p:nvPr/>
        </p:nvPicPr>
        <p:blipFill>
          <a:blip r:embed="rId4"/>
          <a:stretch>
            <a:fillRect/>
          </a:stretch>
        </p:blipFill>
        <p:spPr>
          <a:xfrm>
            <a:off x="5344681" y="18219"/>
            <a:ext cx="6858000" cy="6858000"/>
          </a:xfrm>
          <a:prstGeom prst="rect">
            <a:avLst/>
          </a:prstGeom>
        </p:spPr>
      </p:pic>
      <p:pic>
        <p:nvPicPr>
          <p:cNvPr id="8" name="Imagen 7">
            <a:extLst>
              <a:ext uri="{FF2B5EF4-FFF2-40B4-BE49-F238E27FC236}">
                <a16:creationId xmlns:a16="http://schemas.microsoft.com/office/drawing/2014/main" id="{B8FD485E-3334-46E2-A737-54379BAE33C9}"/>
              </a:ext>
            </a:extLst>
          </p:cNvPr>
          <p:cNvPicPr>
            <a:picLocks noChangeAspect="1"/>
          </p:cNvPicPr>
          <p:nvPr/>
        </p:nvPicPr>
        <p:blipFill>
          <a:blip r:embed="rId5"/>
          <a:stretch>
            <a:fillRect/>
          </a:stretch>
        </p:blipFill>
        <p:spPr>
          <a:xfrm>
            <a:off x="5351545" y="50523"/>
            <a:ext cx="6926179" cy="6789257"/>
          </a:xfrm>
          <a:prstGeom prst="rect">
            <a:avLst/>
          </a:prstGeom>
        </p:spPr>
      </p:pic>
      <p:pic>
        <p:nvPicPr>
          <p:cNvPr id="4" name="Imagen 3">
            <a:extLst>
              <a:ext uri="{FF2B5EF4-FFF2-40B4-BE49-F238E27FC236}">
                <a16:creationId xmlns:a16="http://schemas.microsoft.com/office/drawing/2014/main" id="{3CAD6EE5-6AB5-4324-8DA7-BB5BB452554C}"/>
              </a:ext>
            </a:extLst>
          </p:cNvPr>
          <p:cNvPicPr>
            <a:picLocks noChangeAspect="1"/>
          </p:cNvPicPr>
          <p:nvPr/>
        </p:nvPicPr>
        <p:blipFill>
          <a:blip r:embed="rId6"/>
          <a:stretch>
            <a:fillRect/>
          </a:stretch>
        </p:blipFill>
        <p:spPr>
          <a:xfrm>
            <a:off x="-171390" y="18219"/>
            <a:ext cx="12455977" cy="6857999"/>
          </a:xfrm>
          <a:prstGeom prst="rect">
            <a:avLst/>
          </a:prstGeom>
        </p:spPr>
      </p:pic>
      <p:sp>
        <p:nvSpPr>
          <p:cNvPr id="7" name="Marcador de contenido 6">
            <a:extLst>
              <a:ext uri="{FF2B5EF4-FFF2-40B4-BE49-F238E27FC236}">
                <a16:creationId xmlns:a16="http://schemas.microsoft.com/office/drawing/2014/main" id="{023B9971-E545-41F8-B607-BBB3E2B875DD}"/>
              </a:ext>
            </a:extLst>
          </p:cNvPr>
          <p:cNvSpPr>
            <a:spLocks noGrp="1"/>
          </p:cNvSpPr>
          <p:nvPr>
            <p:ph idx="1"/>
          </p:nvPr>
        </p:nvSpPr>
        <p:spPr>
          <a:xfrm>
            <a:off x="344424" y="214314"/>
            <a:ext cx="5798307" cy="5530035"/>
          </a:xfrm>
        </p:spPr>
        <p:txBody>
          <a:bodyPr vert="horz" lIns="91440" tIns="45720" rIns="91440" bIns="45720" rtlCol="0">
            <a:noAutofit/>
          </a:bodyPr>
          <a:lstStyle/>
          <a:p>
            <a:pPr marL="0" indent="0">
              <a:buNone/>
            </a:pPr>
            <a:r>
              <a:rPr lang="es-ES" b="1" dirty="0">
                <a:solidFill>
                  <a:srgbClr val="002060"/>
                </a:solidFill>
                <a:latin typeface="Times New Roman" panose="02020603050405020304" pitchFamily="18" charset="0"/>
                <a:cs typeface="Times New Roman" panose="02020603050405020304" pitchFamily="18" charset="0"/>
              </a:rPr>
              <a:t>A. ¿Qué promesa de Jesús debería sernos motivo de gozo y de alabanza a nuestro Padre celestial? Isaías 41:10; Lucas 12:32; 1 Pedro 4:13.</a:t>
            </a:r>
            <a:endParaRPr lang="es-ES" dirty="0">
              <a:solidFill>
                <a:srgbClr val="002060"/>
              </a:solidFill>
              <a:latin typeface="Times New Roman" panose="02020603050405020304" pitchFamily="18" charset="0"/>
              <a:cs typeface="Times New Roman" panose="02020603050405020304" pitchFamily="18" charset="0"/>
            </a:endParaRPr>
          </a:p>
          <a:p>
            <a:pPr marL="0" indent="0">
              <a:buNone/>
            </a:pPr>
            <a:r>
              <a:rPr lang="es-ES" dirty="0">
                <a:solidFill>
                  <a:srgbClr val="002060"/>
                </a:solidFill>
                <a:latin typeface="Times New Roman" panose="02020603050405020304" pitchFamily="18" charset="0"/>
                <a:cs typeface="Times New Roman" panose="02020603050405020304" pitchFamily="18" charset="0"/>
              </a:rPr>
              <a:t>La promesa de que Dios está con nosotros, nos sostiene y nos dará fuerzas en las pruebas debe producir confianza, gozo y alabanza.</a:t>
            </a:r>
          </a:p>
          <a:p>
            <a:pPr marL="0" indent="0">
              <a:buNone/>
            </a:pPr>
            <a:r>
              <a:rPr lang="es-ES" dirty="0">
                <a:solidFill>
                  <a:srgbClr val="002060"/>
                </a:solidFill>
                <a:latin typeface="Times New Roman" panose="02020603050405020304" pitchFamily="18" charset="0"/>
                <a:cs typeface="Times New Roman" panose="02020603050405020304" pitchFamily="18" charset="0"/>
              </a:rPr>
              <a:t>Dios no promete que nunca tendremos dificultades. Él conoce los peligros de este mundo, pero promete ser nuestro refugio y darnos la fuerza necesaria para enfrentar cada prueba.</a:t>
            </a:r>
          </a:p>
          <a:p>
            <a:pPr marL="0" indent="0">
              <a:buNone/>
            </a:pPr>
            <a:endParaRPr lang="es-ES" sz="2400" dirty="0">
              <a:solidFill>
                <a:srgbClr val="002060"/>
              </a:solidFill>
              <a:latin typeface="Times New Roman" panose="02020603050405020304" pitchFamily="18" charset="0"/>
              <a:cs typeface="Times New Roman" panose="02020603050405020304" pitchFamily="18" charset="0"/>
            </a:endParaRPr>
          </a:p>
        </p:txBody>
      </p:sp>
      <p:pic>
        <p:nvPicPr>
          <p:cNvPr id="9" name="Imagen 8">
            <a:extLst>
              <a:ext uri="{FF2B5EF4-FFF2-40B4-BE49-F238E27FC236}">
                <a16:creationId xmlns:a16="http://schemas.microsoft.com/office/drawing/2014/main" id="{C8AF0C6D-A58E-4E3E-ABBF-EFF1FC7C77BE}"/>
              </a:ext>
            </a:extLst>
          </p:cNvPr>
          <p:cNvPicPr>
            <a:picLocks noChangeAspect="1"/>
          </p:cNvPicPr>
          <p:nvPr/>
        </p:nvPicPr>
        <p:blipFill>
          <a:blip r:embed="rId7"/>
          <a:stretch>
            <a:fillRect/>
          </a:stretch>
        </p:blipFill>
        <p:spPr>
          <a:xfrm>
            <a:off x="-175821" y="6098085"/>
            <a:ext cx="8191439" cy="798848"/>
          </a:xfrm>
          <a:prstGeom prst="rect">
            <a:avLst/>
          </a:prstGeom>
        </p:spPr>
      </p:pic>
      <p:sp>
        <p:nvSpPr>
          <p:cNvPr id="14" name="Rectángulo 13">
            <a:extLst>
              <a:ext uri="{FF2B5EF4-FFF2-40B4-BE49-F238E27FC236}">
                <a16:creationId xmlns:a16="http://schemas.microsoft.com/office/drawing/2014/main" id="{F1B1AE79-19AC-43F8-A64F-D60BD62C1BB4}"/>
              </a:ext>
            </a:extLst>
          </p:cNvPr>
          <p:cNvSpPr/>
          <p:nvPr/>
        </p:nvSpPr>
        <p:spPr>
          <a:xfrm>
            <a:off x="1251295" y="6316923"/>
            <a:ext cx="4247331" cy="400110"/>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5. NUESTRO GALARDÓN Y GOZO </a:t>
            </a:r>
            <a:endParaRPr lang="es-CO" sz="2000" dirty="0">
              <a:solidFill>
                <a:schemeClr val="bg1"/>
              </a:solidFill>
              <a:latin typeface="Times New Roman" panose="02020603050405020304" pitchFamily="18" charset="0"/>
              <a:cs typeface="Times New Roman" panose="02020603050405020304" pitchFamily="18" charset="0"/>
            </a:endParaRPr>
          </a:p>
        </p:txBody>
      </p:sp>
      <p:pic>
        <p:nvPicPr>
          <p:cNvPr id="6" name="Imagen 5">
            <a:extLst>
              <a:ext uri="{FF2B5EF4-FFF2-40B4-BE49-F238E27FC236}">
                <a16:creationId xmlns:a16="http://schemas.microsoft.com/office/drawing/2014/main" id="{15FCA232-CDEA-48A7-B13E-8130BB69445D}"/>
              </a:ext>
            </a:extLst>
          </p:cNvPr>
          <p:cNvPicPr>
            <a:picLocks noChangeAspect="1"/>
          </p:cNvPicPr>
          <p:nvPr/>
        </p:nvPicPr>
        <p:blipFill>
          <a:blip r:embed="rId8"/>
          <a:stretch>
            <a:fillRect/>
          </a:stretch>
        </p:blipFill>
        <p:spPr>
          <a:xfrm>
            <a:off x="-332832" y="6016348"/>
            <a:ext cx="1738071" cy="909162"/>
          </a:xfrm>
          <a:prstGeom prst="rect">
            <a:avLst/>
          </a:prstGeom>
        </p:spPr>
      </p:pic>
    </p:spTree>
    <p:extLst>
      <p:ext uri="{BB962C8B-B14F-4D97-AF65-F5344CB8AC3E}">
        <p14:creationId xmlns:p14="http://schemas.microsoft.com/office/powerpoint/2010/main" val="3357026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n 6">
            <a:extLst>
              <a:ext uri="{FF2B5EF4-FFF2-40B4-BE49-F238E27FC236}">
                <a16:creationId xmlns:a16="http://schemas.microsoft.com/office/drawing/2014/main" id="{50665791-3795-4371-ABEE-7EFA38ECEB23}"/>
              </a:ext>
            </a:extLst>
          </p:cNvPr>
          <p:cNvPicPr>
            <a:picLocks noChangeAspect="1"/>
          </p:cNvPicPr>
          <p:nvPr/>
        </p:nvPicPr>
        <p:blipFill>
          <a:blip r:embed="rId3"/>
          <a:stretch>
            <a:fillRect/>
          </a:stretch>
        </p:blipFill>
        <p:spPr>
          <a:xfrm>
            <a:off x="0" y="0"/>
            <a:ext cx="7038975" cy="6858000"/>
          </a:xfrm>
          <a:prstGeom prst="rect">
            <a:avLst/>
          </a:prstGeom>
        </p:spPr>
      </p:pic>
      <p:pic>
        <p:nvPicPr>
          <p:cNvPr id="2" name="Imagen 1">
            <a:extLst>
              <a:ext uri="{FF2B5EF4-FFF2-40B4-BE49-F238E27FC236}">
                <a16:creationId xmlns:a16="http://schemas.microsoft.com/office/drawing/2014/main" id="{ACCA9613-1DA8-437A-9E66-AF2413368A6D}"/>
              </a:ext>
            </a:extLst>
          </p:cNvPr>
          <p:cNvPicPr>
            <a:picLocks noChangeAspect="1"/>
          </p:cNvPicPr>
          <p:nvPr/>
        </p:nvPicPr>
        <p:blipFill>
          <a:blip r:embed="rId4"/>
          <a:stretch>
            <a:fillRect/>
          </a:stretch>
        </p:blipFill>
        <p:spPr>
          <a:xfrm>
            <a:off x="0" y="758352"/>
            <a:ext cx="6858000" cy="6106233"/>
          </a:xfrm>
          <a:prstGeom prst="rect">
            <a:avLst/>
          </a:prstGeom>
        </p:spPr>
      </p:pic>
      <p:pic>
        <p:nvPicPr>
          <p:cNvPr id="6" name="Imagen 5">
            <a:extLst>
              <a:ext uri="{FF2B5EF4-FFF2-40B4-BE49-F238E27FC236}">
                <a16:creationId xmlns:a16="http://schemas.microsoft.com/office/drawing/2014/main" id="{E2479713-213B-4580-93E7-020E91EF84C4}"/>
              </a:ext>
            </a:extLst>
          </p:cNvPr>
          <p:cNvPicPr>
            <a:picLocks noChangeAspect="1"/>
          </p:cNvPicPr>
          <p:nvPr/>
        </p:nvPicPr>
        <p:blipFill>
          <a:blip r:embed="rId5"/>
          <a:stretch>
            <a:fillRect/>
          </a:stretch>
        </p:blipFill>
        <p:spPr>
          <a:xfrm>
            <a:off x="57213" y="0"/>
            <a:ext cx="6559297" cy="6858000"/>
          </a:xfrm>
          <a:prstGeom prst="rect">
            <a:avLst/>
          </a:prstGeom>
        </p:spPr>
      </p:pic>
      <p:pic>
        <p:nvPicPr>
          <p:cNvPr id="10" name="Imagen 9">
            <a:extLst>
              <a:ext uri="{FF2B5EF4-FFF2-40B4-BE49-F238E27FC236}">
                <a16:creationId xmlns:a16="http://schemas.microsoft.com/office/drawing/2014/main" id="{BC73DE0B-BCB3-4013-98BB-62239BDB6CEE}"/>
              </a:ext>
            </a:extLst>
          </p:cNvPr>
          <p:cNvPicPr>
            <a:picLocks noChangeAspect="1"/>
          </p:cNvPicPr>
          <p:nvPr/>
        </p:nvPicPr>
        <p:blipFill>
          <a:blip r:embed="rId6"/>
          <a:stretch>
            <a:fillRect/>
          </a:stretch>
        </p:blipFill>
        <p:spPr>
          <a:xfrm>
            <a:off x="9525" y="-19759"/>
            <a:ext cx="12192000" cy="6884344"/>
          </a:xfrm>
          <a:prstGeom prst="rect">
            <a:avLst/>
          </a:prstGeom>
        </p:spPr>
      </p:pic>
      <p:sp>
        <p:nvSpPr>
          <p:cNvPr id="11" name="Rectángulo 10">
            <a:extLst>
              <a:ext uri="{FF2B5EF4-FFF2-40B4-BE49-F238E27FC236}">
                <a16:creationId xmlns:a16="http://schemas.microsoft.com/office/drawing/2014/main" id="{9B8C81BA-300E-4D56-8225-598EB416FF51}"/>
              </a:ext>
            </a:extLst>
          </p:cNvPr>
          <p:cNvSpPr/>
          <p:nvPr/>
        </p:nvSpPr>
        <p:spPr>
          <a:xfrm>
            <a:off x="5924550" y="120607"/>
            <a:ext cx="6116620" cy="5693866"/>
          </a:xfrm>
          <a:prstGeom prst="rect">
            <a:avLst/>
          </a:prstGeom>
        </p:spPr>
        <p:txBody>
          <a:bodyPr wrap="square">
            <a:spAutoFit/>
          </a:bodyPr>
          <a:lstStyle/>
          <a:p>
            <a:r>
              <a:rPr lang="es-ES" sz="2600" b="1" dirty="0">
                <a:solidFill>
                  <a:srgbClr val="002060"/>
                </a:solidFill>
                <a:latin typeface="Times New Roman" panose="02020603050405020304" pitchFamily="18" charset="0"/>
                <a:cs typeface="Times New Roman" panose="02020603050405020304" pitchFamily="18" charset="0"/>
              </a:rPr>
              <a:t>B. Enumere otras promesas maravillosas de paz y gozo que ha dado Jesús. Juan 14:1–3, 27; 15:11; 16:20.</a:t>
            </a:r>
            <a:endParaRPr lang="es-ES" sz="2600" dirty="0">
              <a:solidFill>
                <a:srgbClr val="002060"/>
              </a:solidFill>
              <a:latin typeface="Times New Roman" panose="02020603050405020304" pitchFamily="18" charset="0"/>
              <a:cs typeface="Times New Roman" panose="02020603050405020304" pitchFamily="18" charset="0"/>
            </a:endParaRPr>
          </a:p>
          <a:p>
            <a:r>
              <a:rPr lang="es-ES" sz="2600" dirty="0">
                <a:solidFill>
                  <a:srgbClr val="002060"/>
                </a:solidFill>
                <a:latin typeface="Times New Roman" panose="02020603050405020304" pitchFamily="18" charset="0"/>
                <a:cs typeface="Times New Roman" panose="02020603050405020304" pitchFamily="18" charset="0"/>
              </a:rPr>
              <a:t>Jesús prometió preparar un lugar para sus hijos, darles su paz, llenar su corazón de gozo y convertir finalmente el dolor en alegría.</a:t>
            </a:r>
          </a:p>
          <a:p>
            <a:r>
              <a:rPr lang="es-ES" sz="2600" dirty="0">
                <a:solidFill>
                  <a:srgbClr val="002060"/>
                </a:solidFill>
                <a:latin typeface="Times New Roman" panose="02020603050405020304" pitchFamily="18" charset="0"/>
                <a:cs typeface="Times New Roman" panose="02020603050405020304" pitchFamily="18" charset="0"/>
              </a:rPr>
              <a:t>Aunque vendrán nuevas dificultades, podemos recordar cómo Dios nos ha ayudado hasta aquí y confiar en que también nos dará fuerzas para lo que venga. La mayor esperanza es la venida de Cristo y la herencia eterna de los redimidos. Cada alma salvada produce gozo en el cielo.</a:t>
            </a:r>
          </a:p>
        </p:txBody>
      </p:sp>
      <p:pic>
        <p:nvPicPr>
          <p:cNvPr id="4" name="Imagen 3">
            <a:extLst>
              <a:ext uri="{FF2B5EF4-FFF2-40B4-BE49-F238E27FC236}">
                <a16:creationId xmlns:a16="http://schemas.microsoft.com/office/drawing/2014/main" id="{8EB9E553-ECE9-4497-A357-FA12047F9DD4}"/>
              </a:ext>
            </a:extLst>
          </p:cNvPr>
          <p:cNvPicPr>
            <a:picLocks noChangeAspect="1"/>
          </p:cNvPicPr>
          <p:nvPr/>
        </p:nvPicPr>
        <p:blipFill rotWithShape="1">
          <a:blip r:embed="rId7"/>
          <a:srcRect l="15674"/>
          <a:stretch/>
        </p:blipFill>
        <p:spPr>
          <a:xfrm rot="10800000" flipV="1">
            <a:off x="3314699" y="6099648"/>
            <a:ext cx="8877299" cy="720256"/>
          </a:xfrm>
          <a:prstGeom prst="rect">
            <a:avLst/>
          </a:prstGeom>
        </p:spPr>
      </p:pic>
      <p:sp>
        <p:nvSpPr>
          <p:cNvPr id="5" name="Rectángulo 4">
            <a:extLst>
              <a:ext uri="{FF2B5EF4-FFF2-40B4-BE49-F238E27FC236}">
                <a16:creationId xmlns:a16="http://schemas.microsoft.com/office/drawing/2014/main" id="{B24DDB26-B7F0-4469-9192-87A36D49B40F}"/>
              </a:ext>
            </a:extLst>
          </p:cNvPr>
          <p:cNvSpPr/>
          <p:nvPr/>
        </p:nvSpPr>
        <p:spPr>
          <a:xfrm>
            <a:off x="6856017" y="6307457"/>
            <a:ext cx="3986985" cy="341632"/>
          </a:xfrm>
          <a:prstGeom prst="rect">
            <a:avLst/>
          </a:prstGeom>
        </p:spPr>
        <p:txBody>
          <a:bodyPr wrap="square">
            <a:spAutoFit/>
          </a:bodyPr>
          <a:lstStyle/>
          <a:p>
            <a:pPr lvl="0" algn="ctr">
              <a:lnSpc>
                <a:spcPct val="90000"/>
              </a:lnSpc>
              <a:spcBef>
                <a:spcPts val="1000"/>
              </a:spcBef>
            </a:pPr>
            <a:r>
              <a:rPr lang="es-ES" dirty="0">
                <a:solidFill>
                  <a:schemeClr val="bg1"/>
                </a:solidFill>
                <a:latin typeface="Times New Roman" panose="02020603050405020304" pitchFamily="18" charset="0"/>
                <a:cs typeface="Times New Roman" panose="02020603050405020304" pitchFamily="18" charset="0"/>
              </a:rPr>
              <a:t> 5. NUESTRO GALARDÓN Y GOZO  </a:t>
            </a:r>
            <a:endParaRPr lang="es-CO" dirty="0">
              <a:solidFill>
                <a:schemeClr val="bg1"/>
              </a:solidFill>
              <a:latin typeface="Times New Roman" panose="02020603050405020304" pitchFamily="18" charset="0"/>
              <a:cs typeface="Times New Roman" panose="02020603050405020304" pitchFamily="18" charset="0"/>
            </a:endParaRPr>
          </a:p>
        </p:txBody>
      </p:sp>
      <p:pic>
        <p:nvPicPr>
          <p:cNvPr id="3" name="Imagen 2">
            <a:extLst>
              <a:ext uri="{FF2B5EF4-FFF2-40B4-BE49-F238E27FC236}">
                <a16:creationId xmlns:a16="http://schemas.microsoft.com/office/drawing/2014/main" id="{45CBCFA4-509A-4094-9745-311A1751D0CD}"/>
              </a:ext>
            </a:extLst>
          </p:cNvPr>
          <p:cNvPicPr>
            <a:picLocks noChangeAspect="1"/>
          </p:cNvPicPr>
          <p:nvPr/>
        </p:nvPicPr>
        <p:blipFill>
          <a:blip r:embed="rId8"/>
          <a:stretch>
            <a:fillRect/>
          </a:stretch>
        </p:blipFill>
        <p:spPr>
          <a:xfrm>
            <a:off x="10558130" y="6078968"/>
            <a:ext cx="1633870" cy="658425"/>
          </a:xfrm>
          <a:prstGeom prst="rect">
            <a:avLst/>
          </a:prstGeom>
        </p:spPr>
      </p:pic>
    </p:spTree>
    <p:extLst>
      <p:ext uri="{BB962C8B-B14F-4D97-AF65-F5344CB8AC3E}">
        <p14:creationId xmlns:p14="http://schemas.microsoft.com/office/powerpoint/2010/main" val="33340645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barn(inVertical)">
                                      <p:cBhvr>
                                        <p:cTn id="7" dur="500"/>
                                        <p:tgtEl>
                                          <p:spTgt spid="11"/>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nodeType="clickEffect">
                                  <p:stCondLst>
                                    <p:cond delay="0"/>
                                  </p:stCondLst>
                                  <p:childTnLst>
                                    <p:set>
                                      <p:cBhvr>
                                        <p:cTn id="11" dur="1" fill="hold">
                                          <p:stCondLst>
                                            <p:cond delay="0"/>
                                          </p:stCondLst>
                                        </p:cTn>
                                        <p:tgtEl>
                                          <p:spTgt spid="11">
                                            <p:txEl>
                                              <p:pRg st="0" end="0"/>
                                            </p:txEl>
                                          </p:spTgt>
                                        </p:tgtEl>
                                        <p:attrNameLst>
                                          <p:attrName>style.visibility</p:attrName>
                                        </p:attrNameLst>
                                      </p:cBhvr>
                                      <p:to>
                                        <p:strVal val="visible"/>
                                      </p:to>
                                    </p:set>
                                    <p:animEffect transition="in" filter="barn(inVertical)">
                                      <p:cBhvr>
                                        <p:cTn id="12" dur="500"/>
                                        <p:tgtEl>
                                          <p:spTgt spid="11">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nodeType="clickEffect">
                                  <p:stCondLst>
                                    <p:cond delay="0"/>
                                  </p:stCondLst>
                                  <p:childTnLst>
                                    <p:set>
                                      <p:cBhvr>
                                        <p:cTn id="16" dur="1" fill="hold">
                                          <p:stCondLst>
                                            <p:cond delay="0"/>
                                          </p:stCondLst>
                                        </p:cTn>
                                        <p:tgtEl>
                                          <p:spTgt spid="11">
                                            <p:txEl>
                                              <p:pRg st="1" end="1"/>
                                            </p:txEl>
                                          </p:spTgt>
                                        </p:tgtEl>
                                        <p:attrNameLst>
                                          <p:attrName>style.visibility</p:attrName>
                                        </p:attrNameLst>
                                      </p:cBhvr>
                                      <p:to>
                                        <p:strVal val="visible"/>
                                      </p:to>
                                    </p:set>
                                    <p:animEffect transition="in" filter="barn(inVertical)">
                                      <p:cBhvr>
                                        <p:cTn id="17" dur="500"/>
                                        <p:tgtEl>
                                          <p:spTgt spid="11">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6" presetClass="entr" presetSubtype="21" fill="hold" nodeType="clickEffect">
                                  <p:stCondLst>
                                    <p:cond delay="0"/>
                                  </p:stCondLst>
                                  <p:childTnLst>
                                    <p:set>
                                      <p:cBhvr>
                                        <p:cTn id="21" dur="1" fill="hold">
                                          <p:stCondLst>
                                            <p:cond delay="0"/>
                                          </p:stCondLst>
                                        </p:cTn>
                                        <p:tgtEl>
                                          <p:spTgt spid="11">
                                            <p:txEl>
                                              <p:pRg st="2" end="2"/>
                                            </p:txEl>
                                          </p:spTgt>
                                        </p:tgtEl>
                                        <p:attrNameLst>
                                          <p:attrName>style.visibility</p:attrName>
                                        </p:attrNameLst>
                                      </p:cBhvr>
                                      <p:to>
                                        <p:strVal val="visible"/>
                                      </p:to>
                                    </p:set>
                                    <p:animEffect transition="in" filter="barn(inVertical)">
                                      <p:cBhvr>
                                        <p:cTn id="22" dur="500"/>
                                        <p:tgtEl>
                                          <p:spTgt spid="11">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32" name="Rectangle 23">
            <a:extLst>
              <a:ext uri="{FF2B5EF4-FFF2-40B4-BE49-F238E27FC236}">
                <a16:creationId xmlns:a16="http://schemas.microsoft.com/office/drawing/2014/main" id="{D009D6D5-DAC2-4A8B-A17A-E206B9012D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ángulo 2">
            <a:extLst>
              <a:ext uri="{FF2B5EF4-FFF2-40B4-BE49-F238E27FC236}">
                <a16:creationId xmlns:a16="http://schemas.microsoft.com/office/drawing/2014/main" id="{B850C66C-6EAE-444A-908E-900AFAC2D45F}"/>
              </a:ext>
            </a:extLst>
          </p:cNvPr>
          <p:cNvSpPr/>
          <p:nvPr/>
        </p:nvSpPr>
        <p:spPr>
          <a:xfrm>
            <a:off x="344424" y="5200947"/>
            <a:ext cx="4285853" cy="461665"/>
          </a:xfrm>
          <a:prstGeom prst="rect">
            <a:avLst/>
          </a:prstGeom>
        </p:spPr>
        <p:txBody>
          <a:bodyPr wrap="none">
            <a:spAutoFit/>
          </a:bodyPr>
          <a:lstStyle/>
          <a:p>
            <a:r>
              <a:rPr lang="es-ES" sz="2400" dirty="0">
                <a:solidFill>
                  <a:schemeClr val="bg1"/>
                </a:solidFill>
                <a:latin typeface="Times New Roman" panose="02020603050405020304" pitchFamily="18" charset="0"/>
                <a:cs typeface="Times New Roman" panose="02020603050405020304" pitchFamily="18" charset="0"/>
              </a:rPr>
              <a:t>1. ¿SIRVIENDO A DIOS O NO?</a:t>
            </a:r>
            <a:endParaRPr lang="es-CO" sz="2400" dirty="0">
              <a:solidFill>
                <a:schemeClr val="bg1"/>
              </a:solidFill>
              <a:latin typeface="Times New Roman" panose="02020603050405020304" pitchFamily="18" charset="0"/>
              <a:cs typeface="Times New Roman" panose="02020603050405020304" pitchFamily="18" charset="0"/>
            </a:endParaRPr>
          </a:p>
        </p:txBody>
      </p:sp>
      <p:pic>
        <p:nvPicPr>
          <p:cNvPr id="2" name="Imagen 1">
            <a:extLst>
              <a:ext uri="{FF2B5EF4-FFF2-40B4-BE49-F238E27FC236}">
                <a16:creationId xmlns:a16="http://schemas.microsoft.com/office/drawing/2014/main" id="{A208AFC6-9CB6-40A0-BA2A-4BF52EDE6D2A}"/>
              </a:ext>
            </a:extLst>
          </p:cNvPr>
          <p:cNvPicPr>
            <a:picLocks noChangeAspect="1"/>
          </p:cNvPicPr>
          <p:nvPr/>
        </p:nvPicPr>
        <p:blipFill>
          <a:blip r:embed="rId3"/>
          <a:stretch>
            <a:fillRect/>
          </a:stretch>
        </p:blipFill>
        <p:spPr>
          <a:xfrm>
            <a:off x="1896413" y="35778"/>
            <a:ext cx="10287000" cy="6858000"/>
          </a:xfrm>
          <a:prstGeom prst="rect">
            <a:avLst/>
          </a:prstGeom>
        </p:spPr>
      </p:pic>
      <p:pic>
        <p:nvPicPr>
          <p:cNvPr id="4" name="Imagen 3">
            <a:extLst>
              <a:ext uri="{FF2B5EF4-FFF2-40B4-BE49-F238E27FC236}">
                <a16:creationId xmlns:a16="http://schemas.microsoft.com/office/drawing/2014/main" id="{3CAD6EE5-6AB5-4324-8DA7-BB5BB452554C}"/>
              </a:ext>
            </a:extLst>
          </p:cNvPr>
          <p:cNvPicPr>
            <a:picLocks noChangeAspect="1"/>
          </p:cNvPicPr>
          <p:nvPr/>
        </p:nvPicPr>
        <p:blipFill>
          <a:blip r:embed="rId4"/>
          <a:stretch>
            <a:fillRect/>
          </a:stretch>
        </p:blipFill>
        <p:spPr>
          <a:xfrm>
            <a:off x="-127190" y="-35778"/>
            <a:ext cx="12319190" cy="6929556"/>
          </a:xfrm>
          <a:prstGeom prst="rect">
            <a:avLst/>
          </a:prstGeom>
        </p:spPr>
      </p:pic>
      <p:sp>
        <p:nvSpPr>
          <p:cNvPr id="7" name="Marcador de contenido 6">
            <a:extLst>
              <a:ext uri="{FF2B5EF4-FFF2-40B4-BE49-F238E27FC236}">
                <a16:creationId xmlns:a16="http://schemas.microsoft.com/office/drawing/2014/main" id="{023B9971-E545-41F8-B607-BBB3E2B875DD}"/>
              </a:ext>
            </a:extLst>
          </p:cNvPr>
          <p:cNvSpPr>
            <a:spLocks noGrp="1"/>
          </p:cNvSpPr>
          <p:nvPr>
            <p:ph idx="1"/>
          </p:nvPr>
        </p:nvSpPr>
        <p:spPr>
          <a:xfrm>
            <a:off x="276224" y="214314"/>
            <a:ext cx="6677025" cy="5333993"/>
          </a:xfrm>
        </p:spPr>
        <p:txBody>
          <a:bodyPr vert="horz" lIns="91440" tIns="45720" rIns="91440" bIns="45720" rtlCol="0">
            <a:noAutofit/>
          </a:bodyPr>
          <a:lstStyle/>
          <a:p>
            <a:pPr marL="0" indent="0">
              <a:buNone/>
            </a:pPr>
            <a:r>
              <a:rPr lang="es-ES" sz="3000" dirty="0">
                <a:solidFill>
                  <a:srgbClr val="002060"/>
                </a:solidFill>
                <a:latin typeface="Times New Roman" panose="02020603050405020304" pitchFamily="18" charset="0"/>
                <a:cs typeface="Times New Roman" panose="02020603050405020304" pitchFamily="18" charset="0"/>
              </a:rPr>
              <a:t>El cristiano no está llamado a vivir dominado por la tristeza, la duda o el temor. </a:t>
            </a:r>
            <a:r>
              <a:rPr lang="es-ES" sz="3000" b="1" dirty="0">
                <a:solidFill>
                  <a:srgbClr val="002060"/>
                </a:solidFill>
                <a:latin typeface="Times New Roman" panose="02020603050405020304" pitchFamily="18" charset="0"/>
                <a:cs typeface="Times New Roman" panose="02020603050405020304" pitchFamily="18" charset="0"/>
              </a:rPr>
              <a:t>Cristo nos llama a ser portadores de luz, reflejar el amor de Dios, permanecer firmes en las pruebas y avanzar con la esperanza del galardón eterno.</a:t>
            </a:r>
            <a:endParaRPr lang="es-ES" sz="3000" dirty="0">
              <a:solidFill>
                <a:srgbClr val="002060"/>
              </a:solidFill>
              <a:latin typeface="Times New Roman" panose="02020603050405020304" pitchFamily="18" charset="0"/>
              <a:cs typeface="Times New Roman" panose="02020603050405020304" pitchFamily="18" charset="0"/>
            </a:endParaRPr>
          </a:p>
          <a:p>
            <a:pPr marL="0" indent="0">
              <a:buNone/>
            </a:pPr>
            <a:r>
              <a:rPr lang="es-ES" sz="3000" dirty="0">
                <a:solidFill>
                  <a:srgbClr val="002060"/>
                </a:solidFill>
                <a:latin typeface="Times New Roman" panose="02020603050405020304" pitchFamily="18" charset="0"/>
                <a:cs typeface="Times New Roman" panose="02020603050405020304" pitchFamily="18" charset="0"/>
              </a:rPr>
              <a:t>Las pruebas son reales, pero también es real la presencia de Cristo.</a:t>
            </a:r>
          </a:p>
          <a:p>
            <a:pPr marL="0" indent="0">
              <a:buNone/>
            </a:pPr>
            <a:r>
              <a:rPr lang="es-ES" sz="3000" b="1" dirty="0">
                <a:solidFill>
                  <a:srgbClr val="002060"/>
                </a:solidFill>
                <a:latin typeface="Times New Roman" panose="02020603050405020304" pitchFamily="18" charset="0"/>
                <a:cs typeface="Times New Roman" panose="02020603050405020304" pitchFamily="18" charset="0"/>
              </a:rPr>
              <a:t>Podemos regocijarnos porque nuestro Salvador está con nosotros hoy y nos espera una gloria eterna con Él.</a:t>
            </a:r>
            <a:endParaRPr lang="es-ES" sz="3000" dirty="0">
              <a:solidFill>
                <a:srgbClr val="002060"/>
              </a:solidFill>
              <a:latin typeface="Times New Roman" panose="02020603050405020304" pitchFamily="18" charset="0"/>
              <a:cs typeface="Times New Roman" panose="02020603050405020304" pitchFamily="18" charset="0"/>
            </a:endParaRPr>
          </a:p>
          <a:p>
            <a:pPr marL="0" indent="0">
              <a:buNone/>
            </a:pPr>
            <a:r>
              <a:rPr lang="es-ES" sz="2600" dirty="0">
                <a:solidFill>
                  <a:srgbClr val="002060"/>
                </a:solidFill>
                <a:latin typeface="Times New Roman" panose="02020603050405020304" pitchFamily="18" charset="0"/>
                <a:cs typeface="Times New Roman" panose="02020603050405020304" pitchFamily="18" charset="0"/>
              </a:rPr>
              <a:t> </a:t>
            </a:r>
          </a:p>
        </p:txBody>
      </p:sp>
      <p:pic>
        <p:nvPicPr>
          <p:cNvPr id="9" name="Imagen 8">
            <a:extLst>
              <a:ext uri="{FF2B5EF4-FFF2-40B4-BE49-F238E27FC236}">
                <a16:creationId xmlns:a16="http://schemas.microsoft.com/office/drawing/2014/main" id="{C8AF0C6D-A58E-4E3E-ABBF-EFF1FC7C77BE}"/>
              </a:ext>
            </a:extLst>
          </p:cNvPr>
          <p:cNvPicPr>
            <a:picLocks noChangeAspect="1"/>
          </p:cNvPicPr>
          <p:nvPr/>
        </p:nvPicPr>
        <p:blipFill>
          <a:blip r:embed="rId5"/>
          <a:stretch>
            <a:fillRect/>
          </a:stretch>
        </p:blipFill>
        <p:spPr>
          <a:xfrm>
            <a:off x="13521" y="6045670"/>
            <a:ext cx="8149404" cy="803594"/>
          </a:xfrm>
          <a:prstGeom prst="rect">
            <a:avLst/>
          </a:prstGeom>
        </p:spPr>
      </p:pic>
      <p:pic>
        <p:nvPicPr>
          <p:cNvPr id="6" name="Imagen 5">
            <a:extLst>
              <a:ext uri="{FF2B5EF4-FFF2-40B4-BE49-F238E27FC236}">
                <a16:creationId xmlns:a16="http://schemas.microsoft.com/office/drawing/2014/main" id="{15FCA232-CDEA-48A7-B13E-8130BB69445D}"/>
              </a:ext>
            </a:extLst>
          </p:cNvPr>
          <p:cNvPicPr>
            <a:picLocks noChangeAspect="1"/>
          </p:cNvPicPr>
          <p:nvPr/>
        </p:nvPicPr>
        <p:blipFill>
          <a:blip r:embed="rId6"/>
          <a:stretch>
            <a:fillRect/>
          </a:stretch>
        </p:blipFill>
        <p:spPr>
          <a:xfrm>
            <a:off x="-127190" y="5931365"/>
            <a:ext cx="1738071" cy="909162"/>
          </a:xfrm>
          <a:prstGeom prst="rect">
            <a:avLst/>
          </a:prstGeom>
        </p:spPr>
      </p:pic>
      <p:sp>
        <p:nvSpPr>
          <p:cNvPr id="14" name="Rectángulo 13">
            <a:extLst>
              <a:ext uri="{FF2B5EF4-FFF2-40B4-BE49-F238E27FC236}">
                <a16:creationId xmlns:a16="http://schemas.microsoft.com/office/drawing/2014/main" id="{F1B1AE79-19AC-43F8-A64F-D60BD62C1BB4}"/>
              </a:ext>
            </a:extLst>
          </p:cNvPr>
          <p:cNvSpPr/>
          <p:nvPr/>
        </p:nvSpPr>
        <p:spPr>
          <a:xfrm>
            <a:off x="1309988" y="6132641"/>
            <a:ext cx="4424061" cy="707886"/>
          </a:xfrm>
          <a:prstGeom prst="rect">
            <a:avLst/>
          </a:prstGeom>
        </p:spPr>
        <p:txBody>
          <a:bodyPr wrap="square">
            <a:spAutoFit/>
          </a:bodyPr>
          <a:lstStyle/>
          <a:p>
            <a:pPr algn="ctr"/>
            <a:r>
              <a:rPr lang="en-US" sz="2000" dirty="0">
                <a:solidFill>
                  <a:schemeClr val="bg1"/>
                </a:solidFill>
                <a:latin typeface="Times New Roman" panose="02020603050405020304" pitchFamily="18" charset="0"/>
                <a:cs typeface="Times New Roman" panose="02020603050405020304" pitchFamily="18" charset="0"/>
              </a:rPr>
              <a:t>REGOCIJÁNDONOS EN EL SEÑOR</a:t>
            </a:r>
          </a:p>
          <a:p>
            <a:pPr algn="ctr"/>
            <a:endParaRPr lang="es-CO" sz="2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5766342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anim calcmode="lin" valueType="num">
                                      <p:cBhvr>
                                        <p:cTn id="8" dur="10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9" dur="1000" fill="hold"/>
                                        <p:tgtEl>
                                          <p:spTgt spid="7">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xEl>
                                              <p:pRg st="1" end="1"/>
                                            </p:txEl>
                                          </p:spTgt>
                                        </p:tgtEl>
                                        <p:attrNameLst>
                                          <p:attrName>style.visibility</p:attrName>
                                        </p:attrNameLst>
                                      </p:cBhvr>
                                      <p:to>
                                        <p:strVal val="visible"/>
                                      </p:to>
                                    </p:set>
                                    <p:animEffect transition="in" filter="fade">
                                      <p:cBhvr>
                                        <p:cTn id="14" dur="1000"/>
                                        <p:tgtEl>
                                          <p:spTgt spid="7">
                                            <p:txEl>
                                              <p:pRg st="1" end="1"/>
                                            </p:txEl>
                                          </p:spTgt>
                                        </p:tgtEl>
                                      </p:cBhvr>
                                    </p:animEffect>
                                    <p:anim calcmode="lin" valueType="num">
                                      <p:cBhvr>
                                        <p:cTn id="15" dur="1000" fill="hold"/>
                                        <p:tgtEl>
                                          <p:spTgt spid="7">
                                            <p:txEl>
                                              <p:pRg st="1" end="1"/>
                                            </p:txEl>
                                          </p:spTgt>
                                        </p:tgtEl>
                                        <p:attrNameLst>
                                          <p:attrName>ppt_x</p:attrName>
                                        </p:attrNameLst>
                                      </p:cBhvr>
                                      <p:tavLst>
                                        <p:tav tm="0">
                                          <p:val>
                                            <p:strVal val="#ppt_x"/>
                                          </p:val>
                                        </p:tav>
                                        <p:tav tm="100000">
                                          <p:val>
                                            <p:strVal val="#ppt_x"/>
                                          </p:val>
                                        </p:tav>
                                      </p:tavLst>
                                    </p:anim>
                                    <p:anim calcmode="lin" valueType="num">
                                      <p:cBhvr>
                                        <p:cTn id="16" dur="1000" fill="hold"/>
                                        <p:tgtEl>
                                          <p:spTgt spid="7">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7">
                                            <p:txEl>
                                              <p:pRg st="2" end="2"/>
                                            </p:txEl>
                                          </p:spTgt>
                                        </p:tgtEl>
                                        <p:attrNameLst>
                                          <p:attrName>style.visibility</p:attrName>
                                        </p:attrNameLst>
                                      </p:cBhvr>
                                      <p:to>
                                        <p:strVal val="visible"/>
                                      </p:to>
                                    </p:set>
                                    <p:animEffect transition="in" filter="fade">
                                      <p:cBhvr>
                                        <p:cTn id="21" dur="1000"/>
                                        <p:tgtEl>
                                          <p:spTgt spid="7">
                                            <p:txEl>
                                              <p:pRg st="2" end="2"/>
                                            </p:txEl>
                                          </p:spTgt>
                                        </p:tgtEl>
                                      </p:cBhvr>
                                    </p:animEffect>
                                    <p:anim calcmode="lin" valueType="num">
                                      <p:cBhvr>
                                        <p:cTn id="22" dur="1000" fill="hold"/>
                                        <p:tgtEl>
                                          <p:spTgt spid="7">
                                            <p:txEl>
                                              <p:pRg st="2" end="2"/>
                                            </p:txEl>
                                          </p:spTgt>
                                        </p:tgtEl>
                                        <p:attrNameLst>
                                          <p:attrName>ppt_x</p:attrName>
                                        </p:attrNameLst>
                                      </p:cBhvr>
                                      <p:tavLst>
                                        <p:tav tm="0">
                                          <p:val>
                                            <p:strVal val="#ppt_x"/>
                                          </p:val>
                                        </p:tav>
                                        <p:tav tm="100000">
                                          <p:val>
                                            <p:strVal val="#ppt_x"/>
                                          </p:val>
                                        </p:tav>
                                      </p:tavLst>
                                    </p:anim>
                                    <p:anim calcmode="lin" valueType="num">
                                      <p:cBhvr>
                                        <p:cTn id="23" dur="1000" fill="hold"/>
                                        <p:tgtEl>
                                          <p:spTgt spid="7">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7">
                                            <p:txEl>
                                              <p:pRg st="3" end="3"/>
                                            </p:txEl>
                                          </p:spTgt>
                                        </p:tgtEl>
                                        <p:attrNameLst>
                                          <p:attrName>style.visibility</p:attrName>
                                        </p:attrNameLst>
                                      </p:cBhvr>
                                      <p:to>
                                        <p:strVal val="visible"/>
                                      </p:to>
                                    </p:set>
                                    <p:animEffect transition="in" filter="fade">
                                      <p:cBhvr>
                                        <p:cTn id="28" dur="1000"/>
                                        <p:tgtEl>
                                          <p:spTgt spid="7">
                                            <p:txEl>
                                              <p:pRg st="3" end="3"/>
                                            </p:txEl>
                                          </p:spTgt>
                                        </p:tgtEl>
                                      </p:cBhvr>
                                    </p:animEffect>
                                    <p:anim calcmode="lin" valueType="num">
                                      <p:cBhvr>
                                        <p:cTn id="29" dur="1000" fill="hold"/>
                                        <p:tgtEl>
                                          <p:spTgt spid="7">
                                            <p:txEl>
                                              <p:pRg st="3" end="3"/>
                                            </p:txEl>
                                          </p:spTgt>
                                        </p:tgtEl>
                                        <p:attrNameLst>
                                          <p:attrName>ppt_x</p:attrName>
                                        </p:attrNameLst>
                                      </p:cBhvr>
                                      <p:tavLst>
                                        <p:tav tm="0">
                                          <p:val>
                                            <p:strVal val="#ppt_x"/>
                                          </p:val>
                                        </p:tav>
                                        <p:tav tm="100000">
                                          <p:val>
                                            <p:strVal val="#ppt_x"/>
                                          </p:val>
                                        </p:tav>
                                      </p:tavLst>
                                    </p:anim>
                                    <p:anim calcmode="lin" valueType="num">
                                      <p:cBhvr>
                                        <p:cTn id="30" dur="1000" fill="hold"/>
                                        <p:tgtEl>
                                          <p:spTgt spid="7">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29740</TotalTime>
  <Words>1414</Words>
  <Application>Microsoft Office PowerPoint</Application>
  <PresentationFormat>Panorámica</PresentationFormat>
  <Paragraphs>88</Paragraphs>
  <Slides>16</Slides>
  <Notes>16</Notes>
  <HiddenSlides>0</HiddenSlides>
  <MMClips>0</MMClips>
  <ScaleCrop>false</ScaleCrop>
  <HeadingPairs>
    <vt:vector size="6" baseType="variant">
      <vt:variant>
        <vt:lpstr>Fuentes usadas</vt:lpstr>
      </vt:variant>
      <vt:variant>
        <vt:i4>5</vt:i4>
      </vt:variant>
      <vt:variant>
        <vt:lpstr>Tema</vt:lpstr>
      </vt:variant>
      <vt:variant>
        <vt:i4>1</vt:i4>
      </vt:variant>
      <vt:variant>
        <vt:lpstr>Títulos de diapositiva</vt:lpstr>
      </vt:variant>
      <vt:variant>
        <vt:i4>16</vt:i4>
      </vt:variant>
    </vt:vector>
  </HeadingPairs>
  <TitlesOfParts>
    <vt:vector size="22" baseType="lpstr">
      <vt:lpstr>Arial</vt:lpstr>
      <vt:lpstr>Calibri</vt:lpstr>
      <vt:lpstr>Calibri Light</vt:lpstr>
      <vt:lpstr>Consolas</vt:lpstr>
      <vt:lpstr>Times New Roman</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Usuario</dc:creator>
  <cp:lastModifiedBy>Usuario</cp:lastModifiedBy>
  <cp:revision>154</cp:revision>
  <dcterms:created xsi:type="dcterms:W3CDTF">2026-02-16T21:14:18Z</dcterms:created>
  <dcterms:modified xsi:type="dcterms:W3CDTF">2026-09-23T02:59:32Z</dcterms:modified>
</cp:coreProperties>
</file>