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p:sldMasterIdLst>
    <p:sldMasterId id="2147483648" r:id="rId1"/>
  </p:sldMasterIdLst>
  <p:notesMasterIdLst>
    <p:notesMasterId r:id="rId2"/>
  </p:notesMasterIdLst>
  <p:sldIdLst>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 id="271" r:id="rId16"/>
  </p:sldIdLst>
  <p:sldSz type="screen16x9" cy="6858000" cx="12192000"/>
  <p:notesSz cx="6858000" cy="9144000"/>
  <p:defaultTextStyle>
    <a:defPPr>
      <a:defRPr lang="es-CO"/>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xmlns:r="http://schemas.openxmlformats.org/officeDocument/2006/relationships" xmlns:a="http://schemas.openxmlformats.org/drawingml/2006/main">
  <p:cmAuthor id="1" name="Usuario" initials="U" lastIdx="1" clrIdx="0"/>
</p:cmAuthorLst>
</file>

<file path=ppt/presProps.xml><?xml version="1.0" encoding="utf-8"?>
<p:presentationPr xmlns:p="http://schemas.openxmlformats.org/presentationml/2006/main" xmlns:r="http://schemas.openxmlformats.org/officeDocument/2006/relationships" xmlns:a="http://schemas.openxmlformats.org/drawingml/2006/main">
  <p:showPr>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p:normalViewPr>
    <p:restoredLeft sz="16984" autoAdjust="0"/>
    <p:restoredTop sz="94660"/>
  </p:normalViewPr>
  <p:slideViewPr>
    <p:cSldViewPr snapToGrid="0">
      <p:cViewPr varScale="1">
        <p:scale>
          <a:sx n="80" d="100"/>
          <a:sy n="80" d="100"/>
        </p:scale>
        <p:origin x="691" y="53"/>
      </p:cViewPr>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tableStyles" Target="tableStyles.xml"/><Relationship Id="rId18" Type="http://schemas.openxmlformats.org/officeDocument/2006/relationships/presProps" Target="presProps.xml"/><Relationship Id="rId19" Type="http://schemas.openxmlformats.org/officeDocument/2006/relationships/viewProps" Target="viewProps.xml"/><Relationship Id="rId20" Type="http://schemas.openxmlformats.org/officeDocument/2006/relationships/commentAuthors" Target="commentAuthors.xml"/><Relationship Id="rId2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81" name=""/>
        <p:cNvGrpSpPr/>
        <p:nvPr/>
      </p:nvGrpSpPr>
      <p:grpSpPr>
        <a:xfrm>
          <a:off x="0" y="0"/>
          <a:ext cx="0" cy="0"/>
          <a:chOff x="0" y="0"/>
          <a:chExt cx="0" cy="0"/>
        </a:xfrm>
      </p:grpSpPr>
      <p:sp>
        <p:nvSpPr>
          <p:cNvPr id="1048733" name="Marcador de encabezado 1"/>
          <p:cNvSpPr>
            <a:spLocks noGrp="1"/>
          </p:cNvSpPr>
          <p:nvPr>
            <p:ph type="hdr" sz="quarter"/>
          </p:nvPr>
        </p:nvSpPr>
        <p:spPr>
          <a:xfrm>
            <a:off x="0" y="0"/>
            <a:ext cx="2971800" cy="458788"/>
          </a:xfrm>
          <a:prstGeom prst="rect"/>
        </p:spPr>
        <p:txBody>
          <a:bodyPr bIns="45720" lIns="91440" rIns="91440" rtlCol="0" tIns="45720" vert="horz"/>
          <a:lstStyle>
            <a:lvl1pPr algn="l">
              <a:defRPr sz="1200"/>
            </a:lvl1pPr>
          </a:lstStyle>
          <a:p>
            <a:endParaRPr lang="es-CO"/>
          </a:p>
        </p:txBody>
      </p:sp>
      <p:sp>
        <p:nvSpPr>
          <p:cNvPr id="1048734" name="Marcador de fecha 2"/>
          <p:cNvSpPr>
            <a:spLocks noGrp="1"/>
          </p:cNvSpPr>
          <p:nvPr>
            <p:ph type="dt" idx="1"/>
          </p:nvPr>
        </p:nvSpPr>
        <p:spPr>
          <a:xfrm>
            <a:off x="3884613" y="0"/>
            <a:ext cx="2971800" cy="458788"/>
          </a:xfrm>
          <a:prstGeom prst="rect"/>
        </p:spPr>
        <p:txBody>
          <a:bodyPr bIns="45720" lIns="91440" rIns="91440" rtlCol="0" tIns="45720" vert="horz"/>
          <a:lstStyle>
            <a:lvl1pPr algn="r">
              <a:defRPr sz="1200"/>
            </a:lvl1pPr>
          </a:lstStyle>
          <a:p>
            <a:fld id="{F6571303-CF61-4DF9-85F3-B5C5949E4859}" type="datetimeFigureOut">
              <a:rPr lang="es-CO" smtClean="0"/>
              <a:t>8/09/2026</a:t>
            </a:fld>
            <a:endParaRPr lang="es-CO"/>
          </a:p>
        </p:txBody>
      </p:sp>
      <p:sp>
        <p:nvSpPr>
          <p:cNvPr id="1048735" name="Marcador de imagen de diapositiva 3"/>
          <p:cNvSpPr>
            <a:spLocks noChangeAspect="1" noRot="1" noGrp="1"/>
          </p:cNvSpPr>
          <p:nvPr>
            <p:ph type="sldImg" idx="2"/>
          </p:nvPr>
        </p:nvSpPr>
        <p:spPr>
          <a:xfrm>
            <a:off x="685800" y="1143000"/>
            <a:ext cx="5486400" cy="3086100"/>
          </a:xfrm>
          <a:prstGeom prst="rect"/>
          <a:noFill/>
          <a:ln w="12700">
            <a:solidFill>
              <a:prstClr val="black"/>
            </a:solidFill>
          </a:ln>
        </p:spPr>
        <p:txBody>
          <a:bodyPr anchor="ctr" bIns="45720" lIns="91440" rIns="91440" rtlCol="0" tIns="45720" vert="horz"/>
          <a:p>
            <a:endParaRPr lang="es-CO"/>
          </a:p>
        </p:txBody>
      </p:sp>
      <p:sp>
        <p:nvSpPr>
          <p:cNvPr id="1048736" name="Marcador de notas 4"/>
          <p:cNvSpPr>
            <a:spLocks noGrp="1"/>
          </p:cNvSpPr>
          <p:nvPr>
            <p:ph type="body" sz="quarter" idx="3"/>
          </p:nvPr>
        </p:nvSpPr>
        <p:spPr>
          <a:xfrm>
            <a:off x="685800" y="4400550"/>
            <a:ext cx="5486400" cy="3600450"/>
          </a:xfrm>
          <a:prstGeom prst="rect"/>
        </p:spPr>
        <p:txBody>
          <a:bodyPr bIns="45720" lIns="91440" rIns="91440" rtlCol="0" tIns="45720" vert="horz"/>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1048737" name="Marcador de pie de página 5"/>
          <p:cNvSpPr>
            <a:spLocks noGrp="1"/>
          </p:cNvSpPr>
          <p:nvPr>
            <p:ph type="ftr" sz="quarter" idx="4"/>
          </p:nvPr>
        </p:nvSpPr>
        <p:spPr>
          <a:xfrm>
            <a:off x="0" y="8685213"/>
            <a:ext cx="2971800" cy="458787"/>
          </a:xfrm>
          <a:prstGeom prst="rect"/>
        </p:spPr>
        <p:txBody>
          <a:bodyPr anchor="b" bIns="45720" lIns="91440" rIns="91440" rtlCol="0" tIns="45720" vert="horz"/>
          <a:lstStyle>
            <a:lvl1pPr algn="l">
              <a:defRPr sz="1200"/>
            </a:lvl1pPr>
          </a:lstStyle>
          <a:p>
            <a:endParaRPr lang="es-CO"/>
          </a:p>
        </p:txBody>
      </p:sp>
      <p:sp>
        <p:nvSpPr>
          <p:cNvPr id="1048738" name="Marcador de número de diapositiva 6"/>
          <p:cNvSpPr>
            <a:spLocks noGrp="1"/>
          </p:cNvSpPr>
          <p:nvPr>
            <p:ph type="sldNum" sz="quarter" idx="5"/>
          </p:nvPr>
        </p:nvSpPr>
        <p:spPr>
          <a:xfrm>
            <a:off x="3884613" y="8685213"/>
            <a:ext cx="2971800" cy="458787"/>
          </a:xfrm>
          <a:prstGeom prst="rect"/>
        </p:spPr>
        <p:txBody>
          <a:bodyPr anchor="b" bIns="45720" lIns="91440" rIns="91440" rtlCol="0" tIns="45720" vert="horz"/>
          <a:lstStyle>
            <a:lvl1pPr algn="r">
              <a:defRPr sz="1200"/>
            </a:lvl1pPr>
          </a:lstStyle>
          <a:p>
            <a:fld id="{31D28A14-9F4C-4A92-978F-240667FA4B1A}" type="slidenum">
              <a:rPr lang="es-CO" smtClean="0"/>
              <a:t>‹Nº›</a:t>
            </a:fld>
            <a:endParaRPr lang="es-CO"/>
          </a:p>
        </p:txBody>
      </p:sp>
    </p:spTree>
  </p:cSld>
  <p:clrMap accent1="accent1" accent2="accent2" accent3="accent3" accent4="accent4" accent5="accent5" accent6="accent6" bg1="lt1" bg2="lt2" tx1="dk1" tx2="dk2" hlink="hlink" folHlink="folHlink"/>
  <p:notesStyle>
    <a:lvl1pPr algn="l" defTabSz="914400" eaLnBrk="1" hangingPunct="1" latinLnBrk="0" marL="0" rtl="0">
      <a:defRPr sz="1200" kern="1200">
        <a:solidFill>
          <a:schemeClr val="tx1"/>
        </a:solidFill>
        <a:latin typeface="+mn-lt"/>
        <a:ea typeface="+mn-ea"/>
        <a:cs typeface="+mn-cs"/>
      </a:defRPr>
    </a:lvl1pPr>
    <a:lvl2pPr algn="l" defTabSz="914400" eaLnBrk="1" hangingPunct="1" latinLnBrk="0" marL="457200" rtl="0">
      <a:defRPr sz="1200" kern="1200">
        <a:solidFill>
          <a:schemeClr val="tx1"/>
        </a:solidFill>
        <a:latin typeface="+mn-lt"/>
        <a:ea typeface="+mn-ea"/>
        <a:cs typeface="+mn-cs"/>
      </a:defRPr>
    </a:lvl2pPr>
    <a:lvl3pPr algn="l" defTabSz="914400" eaLnBrk="1" hangingPunct="1" latinLnBrk="0" marL="914400" rtl="0">
      <a:defRPr sz="1200" kern="1200">
        <a:solidFill>
          <a:schemeClr val="tx1"/>
        </a:solidFill>
        <a:latin typeface="+mn-lt"/>
        <a:ea typeface="+mn-ea"/>
        <a:cs typeface="+mn-cs"/>
      </a:defRPr>
    </a:lvl3pPr>
    <a:lvl4pPr algn="l" defTabSz="914400" eaLnBrk="1" hangingPunct="1" latinLnBrk="0" marL="1371600" rtl="0">
      <a:defRPr sz="1200" kern="1200">
        <a:solidFill>
          <a:schemeClr val="tx1"/>
        </a:solidFill>
        <a:latin typeface="+mn-lt"/>
        <a:ea typeface="+mn-ea"/>
        <a:cs typeface="+mn-cs"/>
      </a:defRPr>
    </a:lvl4pPr>
    <a:lvl5pPr algn="l" defTabSz="914400" eaLnBrk="1" hangingPunct="1" latinLnBrk="0" marL="1828800" rtl="0">
      <a:defRPr sz="1200" kern="1200">
        <a:solidFill>
          <a:schemeClr val="tx1"/>
        </a:solidFill>
        <a:latin typeface="+mn-lt"/>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27" name=""/>
        <p:cNvGrpSpPr/>
        <p:nvPr/>
      </p:nvGrpSpPr>
      <p:grpSpPr>
        <a:xfrm>
          <a:off x="0" y="0"/>
          <a:ext cx="0" cy="0"/>
          <a:chOff x="0" y="0"/>
          <a:chExt cx="0" cy="0"/>
        </a:xfrm>
      </p:grpSpPr>
      <p:sp>
        <p:nvSpPr>
          <p:cNvPr id="1048592" name="Marcador de imagen de diapositiva 1"/>
          <p:cNvSpPr>
            <a:spLocks noChangeAspect="1" noRot="1" noGrp="1"/>
          </p:cNvSpPr>
          <p:nvPr>
            <p:ph type="sldImg"/>
          </p:nvPr>
        </p:nvSpPr>
        <p:spPr/>
      </p:sp>
      <p:sp>
        <p:nvSpPr>
          <p:cNvPr id="1048593" name="Marcador de notas 2"/>
          <p:cNvSpPr>
            <a:spLocks noGrp="1"/>
          </p:cNvSpPr>
          <p:nvPr>
            <p:ph type="body" idx="1"/>
          </p:nvPr>
        </p:nvSpPr>
        <p:spPr/>
        <p:txBody>
          <a:bodyPr/>
          <a:p>
            <a:endParaRPr dirty="0" lang="es-CO"/>
          </a:p>
        </p:txBody>
      </p:sp>
      <p:sp>
        <p:nvSpPr>
          <p:cNvPr id="1048594" name="Marcador de número de diapositiva 3"/>
          <p:cNvSpPr>
            <a:spLocks noGrp="1"/>
          </p:cNvSpPr>
          <p:nvPr>
            <p:ph type="sldNum" sz="quarter" idx="5"/>
          </p:nvPr>
        </p:nvSpPr>
        <p:spPr/>
        <p:txBody>
          <a:bodyPr/>
          <a:p>
            <a:fld id="{31D28A14-9F4C-4A92-978F-240667FA4B1A}" type="slidenum">
              <a:rPr lang="es-CO" smtClean="0"/>
              <a:t>1</a:t>
            </a:fld>
            <a:endParaRPr lang="es-CO"/>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35" name=""/>
        <p:cNvGrpSpPr/>
        <p:nvPr/>
      </p:nvGrpSpPr>
      <p:grpSpPr>
        <a:xfrm>
          <a:off x="0" y="0"/>
          <a:ext cx="0" cy="0"/>
          <a:chOff x="0" y="0"/>
          <a:chExt cx="0" cy="0"/>
        </a:xfrm>
      </p:grpSpPr>
      <p:sp>
        <p:nvSpPr>
          <p:cNvPr id="1048606" name="Marcador de imagen de diapositiva 1"/>
          <p:cNvSpPr>
            <a:spLocks noChangeAspect="1" noRot="1" noGrp="1"/>
          </p:cNvSpPr>
          <p:nvPr>
            <p:ph type="sldImg"/>
          </p:nvPr>
        </p:nvSpPr>
        <p:spPr/>
      </p:sp>
      <p:sp>
        <p:nvSpPr>
          <p:cNvPr id="1048607" name="Marcador de notas 2"/>
          <p:cNvSpPr>
            <a:spLocks noGrp="1"/>
          </p:cNvSpPr>
          <p:nvPr>
            <p:ph type="body" idx="1"/>
          </p:nvPr>
        </p:nvSpPr>
        <p:spPr/>
        <p:txBody>
          <a:bodyPr/>
          <a:p>
            <a:endParaRPr dirty="0" lang="es-ES"/>
          </a:p>
        </p:txBody>
      </p:sp>
      <p:sp>
        <p:nvSpPr>
          <p:cNvPr id="1048608" name="Marcador de número de diapositiva 3"/>
          <p:cNvSpPr>
            <a:spLocks noGrp="1"/>
          </p:cNvSpPr>
          <p:nvPr>
            <p:ph type="sldNum" sz="quarter" idx="5"/>
          </p:nvPr>
        </p:nvSpPr>
        <p:spPr/>
        <p:txBody>
          <a:bodyPr/>
          <a:p>
            <a:fld id="{31D28A14-9F4C-4A92-978F-240667FA4B1A}" type="slidenum">
              <a:rPr lang="es-CO" smtClean="0"/>
              <a:t>2</a:t>
            </a:fld>
            <a:endParaRPr lang="es-CO"/>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38" name=""/>
        <p:cNvGrpSpPr/>
        <p:nvPr/>
      </p:nvGrpSpPr>
      <p:grpSpPr>
        <a:xfrm>
          <a:off x="0" y="0"/>
          <a:ext cx="0" cy="0"/>
          <a:chOff x="0" y="0"/>
          <a:chExt cx="0" cy="0"/>
        </a:xfrm>
      </p:grpSpPr>
      <p:sp>
        <p:nvSpPr>
          <p:cNvPr id="1048613" name="Marcador de imagen de diapositiva 1"/>
          <p:cNvSpPr>
            <a:spLocks noChangeAspect="1" noRot="1" noGrp="1"/>
          </p:cNvSpPr>
          <p:nvPr>
            <p:ph type="sldImg"/>
          </p:nvPr>
        </p:nvSpPr>
        <p:spPr/>
      </p:sp>
      <p:sp>
        <p:nvSpPr>
          <p:cNvPr id="1048614" name="Marcador de notas 2"/>
          <p:cNvSpPr>
            <a:spLocks noGrp="1"/>
          </p:cNvSpPr>
          <p:nvPr>
            <p:ph type="body" idx="1"/>
          </p:nvPr>
        </p:nvSpPr>
        <p:spPr/>
        <p:txBody>
          <a:bodyPr/>
          <a:p>
            <a:endParaRPr dirty="0" lang="es-CO"/>
          </a:p>
        </p:txBody>
      </p:sp>
      <p:sp>
        <p:nvSpPr>
          <p:cNvPr id="1048615" name="Marcador de número de diapositiva 3"/>
          <p:cNvSpPr>
            <a:spLocks noGrp="1"/>
          </p:cNvSpPr>
          <p:nvPr>
            <p:ph type="sldNum" sz="quarter" idx="5"/>
          </p:nvPr>
        </p:nvSpPr>
        <p:spPr/>
        <p:txBody>
          <a:bodyPr/>
          <a:p>
            <a:fld id="{31D28A14-9F4C-4A92-978F-240667FA4B1A}" type="slidenum">
              <a:rPr lang="es-CO" smtClean="0"/>
              <a:t>3</a:t>
            </a:fld>
            <a:endParaRPr lang="es-CO"/>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41" name=""/>
        <p:cNvGrpSpPr/>
        <p:nvPr/>
      </p:nvGrpSpPr>
      <p:grpSpPr>
        <a:xfrm>
          <a:off x="0" y="0"/>
          <a:ext cx="0" cy="0"/>
          <a:chOff x="0" y="0"/>
          <a:chExt cx="0" cy="0"/>
        </a:xfrm>
      </p:grpSpPr>
      <p:sp>
        <p:nvSpPr>
          <p:cNvPr id="1048620" name="Marcador de imagen de diapositiva 1"/>
          <p:cNvSpPr>
            <a:spLocks noChangeAspect="1" noRot="1" noGrp="1"/>
          </p:cNvSpPr>
          <p:nvPr>
            <p:ph type="sldImg"/>
          </p:nvPr>
        </p:nvSpPr>
        <p:spPr/>
      </p:sp>
      <p:sp>
        <p:nvSpPr>
          <p:cNvPr id="1048621" name="Marcador de notas 2"/>
          <p:cNvSpPr>
            <a:spLocks noGrp="1"/>
          </p:cNvSpPr>
          <p:nvPr>
            <p:ph type="body" idx="1"/>
          </p:nvPr>
        </p:nvSpPr>
        <p:spPr/>
        <p:txBody>
          <a:bodyPr/>
          <a:p>
            <a:endParaRPr dirty="0" lang="es-CO"/>
          </a:p>
        </p:txBody>
      </p:sp>
      <p:sp>
        <p:nvSpPr>
          <p:cNvPr id="1048622" name="Marcador de número de diapositiva 3"/>
          <p:cNvSpPr>
            <a:spLocks noGrp="1"/>
          </p:cNvSpPr>
          <p:nvPr>
            <p:ph type="sldNum" sz="quarter" idx="5"/>
          </p:nvPr>
        </p:nvSpPr>
        <p:spPr/>
        <p:txBody>
          <a:bodyPr/>
          <a:p>
            <a:fld id="{31D28A14-9F4C-4A92-978F-240667FA4B1A}" type="slidenum">
              <a:rPr lang="es-CO" smtClean="0"/>
              <a:t>4</a:t>
            </a:fld>
            <a:endParaRPr lang="es-CO"/>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44" name=""/>
        <p:cNvGrpSpPr/>
        <p:nvPr/>
      </p:nvGrpSpPr>
      <p:grpSpPr>
        <a:xfrm>
          <a:off x="0" y="0"/>
          <a:ext cx="0" cy="0"/>
          <a:chOff x="0" y="0"/>
          <a:chExt cx="0" cy="0"/>
        </a:xfrm>
      </p:grpSpPr>
      <p:sp>
        <p:nvSpPr>
          <p:cNvPr id="1048627" name="Marcador de imagen de diapositiva 1"/>
          <p:cNvSpPr>
            <a:spLocks noChangeAspect="1" noRot="1" noGrp="1"/>
          </p:cNvSpPr>
          <p:nvPr>
            <p:ph type="sldImg"/>
          </p:nvPr>
        </p:nvSpPr>
        <p:spPr/>
      </p:sp>
      <p:sp>
        <p:nvSpPr>
          <p:cNvPr id="1048628" name="Marcador de notas 2"/>
          <p:cNvSpPr>
            <a:spLocks noGrp="1"/>
          </p:cNvSpPr>
          <p:nvPr>
            <p:ph type="body" idx="1"/>
          </p:nvPr>
        </p:nvSpPr>
        <p:spPr/>
        <p:txBody>
          <a:bodyPr/>
          <a:p>
            <a:endParaRPr dirty="0" lang="es-CO"/>
          </a:p>
        </p:txBody>
      </p:sp>
      <p:sp>
        <p:nvSpPr>
          <p:cNvPr id="1048629" name="Marcador de número de diapositiva 3"/>
          <p:cNvSpPr>
            <a:spLocks noGrp="1"/>
          </p:cNvSpPr>
          <p:nvPr>
            <p:ph type="sldNum" sz="quarter" idx="5"/>
          </p:nvPr>
        </p:nvSpPr>
        <p:spPr/>
        <p:txBody>
          <a:bodyPr/>
          <a:p>
            <a:fld id="{31D28A14-9F4C-4A92-978F-240667FA4B1A}" type="slidenum">
              <a:rPr lang="es-CO" smtClean="0"/>
              <a:t>5</a:t>
            </a:fld>
            <a:endParaRPr lang="es-CO"/>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47" name=""/>
        <p:cNvGrpSpPr/>
        <p:nvPr/>
      </p:nvGrpSpPr>
      <p:grpSpPr>
        <a:xfrm>
          <a:off x="0" y="0"/>
          <a:ext cx="0" cy="0"/>
          <a:chOff x="0" y="0"/>
          <a:chExt cx="0" cy="0"/>
        </a:xfrm>
      </p:grpSpPr>
      <p:sp>
        <p:nvSpPr>
          <p:cNvPr id="1048634" name="Marcador de imagen de diapositiva 1"/>
          <p:cNvSpPr>
            <a:spLocks noChangeAspect="1" noRot="1" noGrp="1"/>
          </p:cNvSpPr>
          <p:nvPr>
            <p:ph type="sldImg"/>
          </p:nvPr>
        </p:nvSpPr>
        <p:spPr/>
      </p:sp>
      <p:sp>
        <p:nvSpPr>
          <p:cNvPr id="1048635" name="Marcador de notas 2"/>
          <p:cNvSpPr>
            <a:spLocks noGrp="1"/>
          </p:cNvSpPr>
          <p:nvPr>
            <p:ph type="body" idx="1"/>
          </p:nvPr>
        </p:nvSpPr>
        <p:spPr/>
        <p:txBody>
          <a:bodyPr/>
          <a:p>
            <a:endParaRPr dirty="0" lang="es-CO"/>
          </a:p>
        </p:txBody>
      </p:sp>
      <p:sp>
        <p:nvSpPr>
          <p:cNvPr id="1048636" name="Marcador de número de diapositiva 3"/>
          <p:cNvSpPr>
            <a:spLocks noGrp="1"/>
          </p:cNvSpPr>
          <p:nvPr>
            <p:ph type="sldNum" sz="quarter" idx="5"/>
          </p:nvPr>
        </p:nvSpPr>
        <p:spPr/>
        <p:txBody>
          <a:bodyPr/>
          <a:p>
            <a:fld id="{31D28A14-9F4C-4A92-978F-240667FA4B1A}" type="slidenum">
              <a:rPr lang="es-CO" smtClean="0"/>
              <a:t>6</a:t>
            </a:fld>
            <a:endParaRPr lang="es-CO"/>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50" name=""/>
        <p:cNvGrpSpPr/>
        <p:nvPr/>
      </p:nvGrpSpPr>
      <p:grpSpPr>
        <a:xfrm>
          <a:off x="0" y="0"/>
          <a:ext cx="0" cy="0"/>
          <a:chOff x="0" y="0"/>
          <a:chExt cx="0" cy="0"/>
        </a:xfrm>
      </p:grpSpPr>
      <p:sp>
        <p:nvSpPr>
          <p:cNvPr id="1048641" name="Marcador de imagen de diapositiva 1"/>
          <p:cNvSpPr>
            <a:spLocks noChangeAspect="1" noRot="1" noGrp="1"/>
          </p:cNvSpPr>
          <p:nvPr>
            <p:ph type="sldImg"/>
          </p:nvPr>
        </p:nvSpPr>
        <p:spPr/>
      </p:sp>
      <p:sp>
        <p:nvSpPr>
          <p:cNvPr id="1048642" name="Marcador de notas 2"/>
          <p:cNvSpPr>
            <a:spLocks noGrp="1"/>
          </p:cNvSpPr>
          <p:nvPr>
            <p:ph type="body" idx="1"/>
          </p:nvPr>
        </p:nvSpPr>
        <p:spPr/>
        <p:txBody>
          <a:bodyPr/>
          <a:p>
            <a:endParaRPr dirty="0" lang="es-CO"/>
          </a:p>
        </p:txBody>
      </p:sp>
      <p:sp>
        <p:nvSpPr>
          <p:cNvPr id="1048643" name="Marcador de número de diapositiva 3"/>
          <p:cNvSpPr>
            <a:spLocks noGrp="1"/>
          </p:cNvSpPr>
          <p:nvPr>
            <p:ph type="sldNum" sz="quarter" idx="5"/>
          </p:nvPr>
        </p:nvSpPr>
        <p:spPr/>
        <p:txBody>
          <a:bodyPr/>
          <a:p>
            <a:fld id="{31D28A14-9F4C-4A92-978F-240667FA4B1A}" type="slidenum">
              <a:rPr lang="es-CO" smtClean="0"/>
              <a:t>7</a:t>
            </a:fld>
            <a:endParaRPr lang="es-CO"/>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53" name=""/>
        <p:cNvGrpSpPr/>
        <p:nvPr/>
      </p:nvGrpSpPr>
      <p:grpSpPr>
        <a:xfrm>
          <a:off x="0" y="0"/>
          <a:ext cx="0" cy="0"/>
          <a:chOff x="0" y="0"/>
          <a:chExt cx="0" cy="0"/>
        </a:xfrm>
      </p:grpSpPr>
      <p:sp>
        <p:nvSpPr>
          <p:cNvPr id="1048646" name="Marcador de imagen de diapositiva 1"/>
          <p:cNvSpPr>
            <a:spLocks noChangeAspect="1" noRot="1" noGrp="1"/>
          </p:cNvSpPr>
          <p:nvPr>
            <p:ph type="sldImg"/>
          </p:nvPr>
        </p:nvSpPr>
        <p:spPr/>
      </p:sp>
      <p:sp>
        <p:nvSpPr>
          <p:cNvPr id="1048647" name="Marcador de notas 2"/>
          <p:cNvSpPr>
            <a:spLocks noGrp="1"/>
          </p:cNvSpPr>
          <p:nvPr>
            <p:ph type="body" idx="1"/>
          </p:nvPr>
        </p:nvSpPr>
        <p:spPr/>
        <p:txBody>
          <a:bodyPr/>
          <a:p>
            <a:endParaRPr dirty="0" lang="es-CO"/>
          </a:p>
        </p:txBody>
      </p:sp>
      <p:sp>
        <p:nvSpPr>
          <p:cNvPr id="1048648" name="Marcador de número de diapositiva 3"/>
          <p:cNvSpPr>
            <a:spLocks noGrp="1"/>
          </p:cNvSpPr>
          <p:nvPr>
            <p:ph type="sldNum" sz="quarter" idx="5"/>
          </p:nvPr>
        </p:nvSpPr>
        <p:spPr/>
        <p:txBody>
          <a:bodyPr/>
          <a:p>
            <a:fld id="{31D28A14-9F4C-4A92-978F-240667FA4B1A}" type="slidenum">
              <a:rPr lang="es-CO" smtClean="0"/>
              <a:t>8</a:t>
            </a:fld>
            <a:endParaRPr lang="es-CO"/>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56" name=""/>
        <p:cNvGrpSpPr/>
        <p:nvPr/>
      </p:nvGrpSpPr>
      <p:grpSpPr>
        <a:xfrm>
          <a:off x="0" y="0"/>
          <a:ext cx="0" cy="0"/>
          <a:chOff x="0" y="0"/>
          <a:chExt cx="0" cy="0"/>
        </a:xfrm>
      </p:grpSpPr>
      <p:sp>
        <p:nvSpPr>
          <p:cNvPr id="1048651" name="Marcador de imagen de diapositiva 1"/>
          <p:cNvSpPr>
            <a:spLocks noChangeAspect="1" noRot="1" noGrp="1"/>
          </p:cNvSpPr>
          <p:nvPr>
            <p:ph type="sldImg"/>
          </p:nvPr>
        </p:nvSpPr>
        <p:spPr/>
      </p:sp>
      <p:sp>
        <p:nvSpPr>
          <p:cNvPr id="1048652" name="Marcador de notas 2"/>
          <p:cNvSpPr>
            <a:spLocks noGrp="1"/>
          </p:cNvSpPr>
          <p:nvPr>
            <p:ph type="body" idx="1"/>
          </p:nvPr>
        </p:nvSpPr>
        <p:spPr/>
        <p:txBody>
          <a:bodyPr/>
          <a:p>
            <a:endParaRPr dirty="0" lang="es-CO"/>
          </a:p>
        </p:txBody>
      </p:sp>
      <p:sp>
        <p:nvSpPr>
          <p:cNvPr id="1048653" name="Marcador de número de diapositiva 3"/>
          <p:cNvSpPr>
            <a:spLocks noGrp="1"/>
          </p:cNvSpPr>
          <p:nvPr>
            <p:ph type="sldNum" sz="quarter" idx="5"/>
          </p:nvPr>
        </p:nvSpPr>
        <p:spPr/>
        <p:txBody>
          <a:bodyPr/>
          <a:p>
            <a:fld id="{31D28A14-9F4C-4A92-978F-240667FA4B1A}" type="slidenum">
              <a:rPr lang="es-CO" smtClean="0"/>
              <a:t>9</a:t>
            </a:fld>
            <a:endParaRPr lang="es-CO"/>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59" name=""/>
        <p:cNvGrpSpPr/>
        <p:nvPr/>
      </p:nvGrpSpPr>
      <p:grpSpPr>
        <a:xfrm>
          <a:off x="0" y="0"/>
          <a:ext cx="0" cy="0"/>
          <a:chOff x="0" y="0"/>
          <a:chExt cx="0" cy="0"/>
        </a:xfrm>
      </p:grpSpPr>
      <p:sp>
        <p:nvSpPr>
          <p:cNvPr id="1048656" name="Marcador de imagen de diapositiva 1"/>
          <p:cNvSpPr>
            <a:spLocks noChangeAspect="1" noRot="1" noGrp="1"/>
          </p:cNvSpPr>
          <p:nvPr>
            <p:ph type="sldImg"/>
          </p:nvPr>
        </p:nvSpPr>
        <p:spPr/>
      </p:sp>
      <p:sp>
        <p:nvSpPr>
          <p:cNvPr id="1048657" name="Marcador de notas 2"/>
          <p:cNvSpPr>
            <a:spLocks noGrp="1"/>
          </p:cNvSpPr>
          <p:nvPr>
            <p:ph type="body" idx="1"/>
          </p:nvPr>
        </p:nvSpPr>
        <p:spPr/>
        <p:txBody>
          <a:bodyPr/>
          <a:p>
            <a:endParaRPr dirty="0" lang="es-CO"/>
          </a:p>
        </p:txBody>
      </p:sp>
      <p:sp>
        <p:nvSpPr>
          <p:cNvPr id="1048658" name="Marcador de número de diapositiva 3"/>
          <p:cNvSpPr>
            <a:spLocks noGrp="1"/>
          </p:cNvSpPr>
          <p:nvPr>
            <p:ph type="sldNum" sz="quarter" idx="5"/>
          </p:nvPr>
        </p:nvSpPr>
        <p:spPr/>
        <p:txBody>
          <a:bodyPr/>
          <a:p>
            <a:fld id="{31D28A14-9F4C-4A92-978F-240667FA4B1A}" type="slidenum">
              <a:rPr lang="es-CO" smtClean="0"/>
              <a:t>10</a:t>
            </a:fld>
            <a:endParaRPr lang="es-CO"/>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62" name=""/>
        <p:cNvGrpSpPr/>
        <p:nvPr/>
      </p:nvGrpSpPr>
      <p:grpSpPr>
        <a:xfrm>
          <a:off x="0" y="0"/>
          <a:ext cx="0" cy="0"/>
          <a:chOff x="0" y="0"/>
          <a:chExt cx="0" cy="0"/>
        </a:xfrm>
      </p:grpSpPr>
      <p:sp>
        <p:nvSpPr>
          <p:cNvPr id="1048663" name="Marcador de imagen de diapositiva 1"/>
          <p:cNvSpPr>
            <a:spLocks noChangeAspect="1" noRot="1" noGrp="1"/>
          </p:cNvSpPr>
          <p:nvPr>
            <p:ph type="sldImg"/>
          </p:nvPr>
        </p:nvSpPr>
        <p:spPr/>
      </p:sp>
      <p:sp>
        <p:nvSpPr>
          <p:cNvPr id="1048664" name="Marcador de notas 2"/>
          <p:cNvSpPr>
            <a:spLocks noGrp="1"/>
          </p:cNvSpPr>
          <p:nvPr>
            <p:ph type="body" idx="1"/>
          </p:nvPr>
        </p:nvSpPr>
        <p:spPr/>
        <p:txBody>
          <a:bodyPr/>
          <a:p>
            <a:endParaRPr dirty="0" lang="es-CO"/>
          </a:p>
        </p:txBody>
      </p:sp>
      <p:sp>
        <p:nvSpPr>
          <p:cNvPr id="1048665" name="Marcador de número de diapositiva 3"/>
          <p:cNvSpPr>
            <a:spLocks noGrp="1"/>
          </p:cNvSpPr>
          <p:nvPr>
            <p:ph type="sldNum" sz="quarter" idx="5"/>
          </p:nvPr>
        </p:nvSpPr>
        <p:spPr/>
        <p:txBody>
          <a:bodyPr/>
          <a:p>
            <a:fld id="{31D28A14-9F4C-4A92-978F-240667FA4B1A}" type="slidenum">
              <a:rPr lang="es-CO" smtClean="0"/>
              <a:t>11</a:t>
            </a:fld>
            <a:endParaRPr lang="es-CO"/>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65" name=""/>
        <p:cNvGrpSpPr/>
        <p:nvPr/>
      </p:nvGrpSpPr>
      <p:grpSpPr>
        <a:xfrm>
          <a:off x="0" y="0"/>
          <a:ext cx="0" cy="0"/>
          <a:chOff x="0" y="0"/>
          <a:chExt cx="0" cy="0"/>
        </a:xfrm>
      </p:grpSpPr>
      <p:sp>
        <p:nvSpPr>
          <p:cNvPr id="1048668" name="Marcador de imagen de diapositiva 1"/>
          <p:cNvSpPr>
            <a:spLocks noChangeAspect="1" noRot="1" noGrp="1"/>
          </p:cNvSpPr>
          <p:nvPr>
            <p:ph type="sldImg"/>
          </p:nvPr>
        </p:nvSpPr>
        <p:spPr/>
      </p:sp>
      <p:sp>
        <p:nvSpPr>
          <p:cNvPr id="1048669" name="Marcador de notas 2"/>
          <p:cNvSpPr>
            <a:spLocks noGrp="1"/>
          </p:cNvSpPr>
          <p:nvPr>
            <p:ph type="body" idx="1"/>
          </p:nvPr>
        </p:nvSpPr>
        <p:spPr/>
        <p:txBody>
          <a:bodyPr/>
          <a:p>
            <a:endParaRPr dirty="0" lang="es-CO"/>
          </a:p>
        </p:txBody>
      </p:sp>
      <p:sp>
        <p:nvSpPr>
          <p:cNvPr id="1048670" name="Marcador de número de diapositiva 3"/>
          <p:cNvSpPr>
            <a:spLocks noGrp="1"/>
          </p:cNvSpPr>
          <p:nvPr>
            <p:ph type="sldNum" sz="quarter" idx="5"/>
          </p:nvPr>
        </p:nvSpPr>
        <p:spPr/>
        <p:txBody>
          <a:bodyPr/>
          <a:p>
            <a:fld id="{31D28A14-9F4C-4A92-978F-240667FA4B1A}" type="slidenum">
              <a:rPr lang="es-CO" smtClean="0"/>
              <a:t>12</a:t>
            </a:fld>
            <a:endParaRPr lang="es-CO"/>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68" name=""/>
        <p:cNvGrpSpPr/>
        <p:nvPr/>
      </p:nvGrpSpPr>
      <p:grpSpPr>
        <a:xfrm>
          <a:off x="0" y="0"/>
          <a:ext cx="0" cy="0"/>
          <a:chOff x="0" y="0"/>
          <a:chExt cx="0" cy="0"/>
        </a:xfrm>
      </p:grpSpPr>
      <p:sp>
        <p:nvSpPr>
          <p:cNvPr id="1048675" name="Marcador de imagen de diapositiva 1"/>
          <p:cNvSpPr>
            <a:spLocks noChangeAspect="1" noRot="1" noGrp="1"/>
          </p:cNvSpPr>
          <p:nvPr>
            <p:ph type="sldImg"/>
          </p:nvPr>
        </p:nvSpPr>
        <p:spPr/>
      </p:sp>
      <p:sp>
        <p:nvSpPr>
          <p:cNvPr id="1048676" name="Marcador de notas 2"/>
          <p:cNvSpPr>
            <a:spLocks noGrp="1"/>
          </p:cNvSpPr>
          <p:nvPr>
            <p:ph type="body" idx="1"/>
          </p:nvPr>
        </p:nvSpPr>
        <p:spPr/>
        <p:txBody>
          <a:bodyPr/>
          <a:p>
            <a:endParaRPr dirty="0" lang="es-CO"/>
          </a:p>
        </p:txBody>
      </p:sp>
      <p:sp>
        <p:nvSpPr>
          <p:cNvPr id="1048677" name="Marcador de número de diapositiva 3"/>
          <p:cNvSpPr>
            <a:spLocks noGrp="1"/>
          </p:cNvSpPr>
          <p:nvPr>
            <p:ph type="sldNum" sz="quarter" idx="5"/>
          </p:nvPr>
        </p:nvSpPr>
        <p:spPr/>
        <p:txBody>
          <a:bodyPr/>
          <a:p>
            <a:fld id="{31D28A14-9F4C-4A92-978F-240667FA4B1A}" type="slidenum">
              <a:rPr lang="es-CO" smtClean="0"/>
              <a:t>13</a:t>
            </a:fld>
            <a:endParaRPr lang="es-CO"/>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71" name=""/>
        <p:cNvGrpSpPr/>
        <p:nvPr/>
      </p:nvGrpSpPr>
      <p:grpSpPr>
        <a:xfrm>
          <a:off x="0" y="0"/>
          <a:ext cx="0" cy="0"/>
          <a:chOff x="0" y="0"/>
          <a:chExt cx="0" cy="0"/>
        </a:xfrm>
      </p:grpSpPr>
      <p:sp>
        <p:nvSpPr>
          <p:cNvPr id="1048682" name="Marcador de imagen de diapositiva 1"/>
          <p:cNvSpPr>
            <a:spLocks noChangeAspect="1" noRot="1" noGrp="1"/>
          </p:cNvSpPr>
          <p:nvPr>
            <p:ph type="sldImg"/>
          </p:nvPr>
        </p:nvSpPr>
        <p:spPr/>
      </p:sp>
      <p:sp>
        <p:nvSpPr>
          <p:cNvPr id="1048683" name="Marcador de notas 2"/>
          <p:cNvSpPr>
            <a:spLocks noGrp="1"/>
          </p:cNvSpPr>
          <p:nvPr>
            <p:ph type="body" idx="1"/>
          </p:nvPr>
        </p:nvSpPr>
        <p:spPr/>
        <p:txBody>
          <a:bodyPr/>
          <a:p>
            <a:endParaRPr dirty="0" lang="es-CO"/>
          </a:p>
        </p:txBody>
      </p:sp>
      <p:sp>
        <p:nvSpPr>
          <p:cNvPr id="1048684" name="Marcador de número de diapositiva 3"/>
          <p:cNvSpPr>
            <a:spLocks noGrp="1"/>
          </p:cNvSpPr>
          <p:nvPr>
            <p:ph type="sldNum" sz="quarter" idx="5"/>
          </p:nvPr>
        </p:nvSpPr>
        <p:spPr/>
        <p:txBody>
          <a:bodyPr/>
          <a:p>
            <a:fld id="{31D28A14-9F4C-4A92-978F-240667FA4B1A}" type="slidenum">
              <a:rPr lang="es-CO" smtClean="0"/>
              <a:t>14</a:t>
            </a:fld>
            <a:endParaRPr lang="es-CO"/>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Diapositiva de título">
    <p:spTree>
      <p:nvGrpSpPr>
        <p:cNvPr id="24" name=""/>
        <p:cNvGrpSpPr/>
        <p:nvPr/>
      </p:nvGrpSpPr>
      <p:grpSpPr>
        <a:xfrm>
          <a:off x="0" y="0"/>
          <a:ext cx="0" cy="0"/>
          <a:chOff x="0" y="0"/>
          <a:chExt cx="0" cy="0"/>
        </a:xfrm>
      </p:grpSpPr>
      <p:sp>
        <p:nvSpPr>
          <p:cNvPr id="1048581"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1048582" name="Subtítulo 2"/>
          <p:cNvSpPr>
            <a:spLocks noGrp="1"/>
          </p:cNvSpPr>
          <p:nvPr>
            <p:ph type="subTitle" idx="1"/>
          </p:nvPr>
        </p:nvSpPr>
        <p:spPr>
          <a:xfrm>
            <a:off x="1524000" y="3602038"/>
            <a:ext cx="9144000" cy="1655762"/>
          </a:xfrm>
        </p:spPr>
        <p:txBody>
          <a:bodyPr/>
          <a:lstStyle>
            <a:lvl1pPr algn="ctr" indent="0" marL="0">
              <a:buNone/>
              <a:defRPr sz="2400"/>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lang="es-ES"/>
              <a:t>Haga clic para modificar el estilo de subtítulo del patrón</a:t>
            </a:r>
            <a:endParaRPr lang="es-CO"/>
          </a:p>
        </p:txBody>
      </p:sp>
      <p:sp>
        <p:nvSpPr>
          <p:cNvPr id="1048583" name="Marcador de fecha 3"/>
          <p:cNvSpPr>
            <a:spLocks noGrp="1"/>
          </p:cNvSpPr>
          <p:nvPr>
            <p:ph type="dt" sz="half" idx="10"/>
          </p:nvPr>
        </p:nvSpPr>
        <p:spPr/>
        <p:txBody>
          <a:bodyPr/>
          <a:p>
            <a:fld id="{BD5A246A-C83D-4844-B20E-9130EBE90C90}" type="datetimeFigureOut">
              <a:rPr lang="es-CO" smtClean="0"/>
              <a:t>8/09/2026</a:t>
            </a:fld>
            <a:endParaRPr lang="es-CO"/>
          </a:p>
        </p:txBody>
      </p:sp>
      <p:sp>
        <p:nvSpPr>
          <p:cNvPr id="1048584" name="Marcador de pie de página 4"/>
          <p:cNvSpPr>
            <a:spLocks noGrp="1"/>
          </p:cNvSpPr>
          <p:nvPr>
            <p:ph type="ftr" sz="quarter" idx="11"/>
          </p:nvPr>
        </p:nvSpPr>
        <p:spPr/>
        <p:txBody>
          <a:bodyPr/>
          <a:p>
            <a:endParaRPr lang="es-CO"/>
          </a:p>
        </p:txBody>
      </p:sp>
      <p:sp>
        <p:nvSpPr>
          <p:cNvPr id="1048585" name="Marcador de número de diapositiva 5"/>
          <p:cNvSpPr>
            <a:spLocks noGrp="1"/>
          </p:cNvSpPr>
          <p:nvPr>
            <p:ph type="sldNum" sz="quarter" idx="12"/>
          </p:nvPr>
        </p:nvSpPr>
        <p:spPr/>
        <p:txBody>
          <a:bodyPr/>
          <a:p>
            <a:fld id="{C5E329C2-F234-4379-BB14-811AC1F38D0B}" type="slidenum">
              <a:rPr lang="es-CO" smtClean="0"/>
              <a:t>‹Nº›</a:t>
            </a:fld>
            <a:endParaRPr lang="es-C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ítulo y objetos">
    <p:spTree>
      <p:nvGrpSpPr>
        <p:cNvPr id="32" name=""/>
        <p:cNvGrpSpPr/>
        <p:nvPr/>
      </p:nvGrpSpPr>
      <p:grpSpPr>
        <a:xfrm>
          <a:off x="0" y="0"/>
          <a:ext cx="0" cy="0"/>
          <a:chOff x="0" y="0"/>
          <a:chExt cx="0" cy="0"/>
        </a:xfrm>
      </p:grpSpPr>
      <p:sp>
        <p:nvSpPr>
          <p:cNvPr id="1048595" name="Título 1"/>
          <p:cNvSpPr>
            <a:spLocks noGrp="1"/>
          </p:cNvSpPr>
          <p:nvPr>
            <p:ph type="title"/>
          </p:nvPr>
        </p:nvSpPr>
        <p:spPr/>
        <p:txBody>
          <a:bodyPr/>
          <a:p>
            <a:r>
              <a:rPr lang="es-ES"/>
              <a:t>Haga clic para modificar el estilo de título del patrón</a:t>
            </a:r>
            <a:endParaRPr lang="es-CO"/>
          </a:p>
        </p:txBody>
      </p:sp>
      <p:sp>
        <p:nvSpPr>
          <p:cNvPr id="1048596" name="Marcador de contenido 2"/>
          <p:cNvSpPr>
            <a:spLocks noGrp="1"/>
          </p:cNvSpPr>
          <p:nvPr>
            <p:ph idx="1"/>
          </p:nvPr>
        </p:nvSpPr>
        <p:spPr/>
        <p:txBody>
          <a:bodyPr/>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1048597" name="Marcador de fecha 3"/>
          <p:cNvSpPr>
            <a:spLocks noGrp="1"/>
          </p:cNvSpPr>
          <p:nvPr>
            <p:ph type="dt" sz="half" idx="10"/>
          </p:nvPr>
        </p:nvSpPr>
        <p:spPr/>
        <p:txBody>
          <a:bodyPr/>
          <a:p>
            <a:fld id="{BD5A246A-C83D-4844-B20E-9130EBE90C90}" type="datetimeFigureOut">
              <a:rPr lang="es-CO" smtClean="0"/>
              <a:t>8/09/2026</a:t>
            </a:fld>
            <a:endParaRPr lang="es-CO"/>
          </a:p>
        </p:txBody>
      </p:sp>
      <p:sp>
        <p:nvSpPr>
          <p:cNvPr id="1048598" name="Marcador de pie de página 4"/>
          <p:cNvSpPr>
            <a:spLocks noGrp="1"/>
          </p:cNvSpPr>
          <p:nvPr>
            <p:ph type="ftr" sz="quarter" idx="11"/>
          </p:nvPr>
        </p:nvSpPr>
        <p:spPr/>
        <p:txBody>
          <a:bodyPr/>
          <a:p>
            <a:endParaRPr lang="es-CO"/>
          </a:p>
        </p:txBody>
      </p:sp>
      <p:sp>
        <p:nvSpPr>
          <p:cNvPr id="1048599" name="Marcador de número de diapositiva 5"/>
          <p:cNvSpPr>
            <a:spLocks noGrp="1"/>
          </p:cNvSpPr>
          <p:nvPr>
            <p:ph type="sldNum" sz="quarter" idx="12"/>
          </p:nvPr>
        </p:nvSpPr>
        <p:spPr/>
        <p:txBody>
          <a:bodyPr/>
          <a:p>
            <a:fld id="{C5E329C2-F234-4379-BB14-811AC1F38D0B}" type="slidenum">
              <a:rPr lang="es-CO" smtClean="0"/>
              <a:t>‹Nº›</a:t>
            </a:fld>
            <a:endParaRPr lang="es-C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Encabezado de sección">
    <p:spTree>
      <p:nvGrpSpPr>
        <p:cNvPr id="76" name=""/>
        <p:cNvGrpSpPr/>
        <p:nvPr/>
      </p:nvGrpSpPr>
      <p:grpSpPr>
        <a:xfrm>
          <a:off x="0" y="0"/>
          <a:ext cx="0" cy="0"/>
          <a:chOff x="0" y="0"/>
          <a:chExt cx="0" cy="0"/>
        </a:xfrm>
      </p:grpSpPr>
      <p:sp>
        <p:nvSpPr>
          <p:cNvPr id="1048705"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1048706" name="Marcador de texto 2"/>
          <p:cNvSpPr>
            <a:spLocks noGrp="1"/>
          </p:cNvSpPr>
          <p:nvPr>
            <p:ph type="body" idx="1"/>
          </p:nvPr>
        </p:nvSpPr>
        <p:spPr>
          <a:xfrm>
            <a:off x="831850" y="4589463"/>
            <a:ext cx="10515600" cy="1500187"/>
          </a:xfrm>
        </p:spPr>
        <p:txBody>
          <a:bodyPr/>
          <a:lstStyle>
            <a:lvl1pPr indent="0" marL="0">
              <a:buNone/>
              <a:defRPr sz="2400">
                <a:solidFill>
                  <a:schemeClr val="tx1">
                    <a:tint val="75000"/>
                  </a:schemeClr>
                </a:solidFill>
              </a:defRPr>
            </a:lvl1pPr>
            <a:lvl2pPr indent="0" marL="457200">
              <a:buNone/>
              <a:defRPr sz="20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lang="es-ES"/>
              <a:t>Haga clic para modificar los estilos de texto del patrón</a:t>
            </a:r>
          </a:p>
        </p:txBody>
      </p:sp>
      <p:sp>
        <p:nvSpPr>
          <p:cNvPr id="1048707" name="Marcador de fecha 3"/>
          <p:cNvSpPr>
            <a:spLocks noGrp="1"/>
          </p:cNvSpPr>
          <p:nvPr>
            <p:ph type="dt" sz="half" idx="10"/>
          </p:nvPr>
        </p:nvSpPr>
        <p:spPr/>
        <p:txBody>
          <a:bodyPr/>
          <a:p>
            <a:fld id="{BD5A246A-C83D-4844-B20E-9130EBE90C90}" type="datetimeFigureOut">
              <a:rPr lang="es-CO" smtClean="0"/>
              <a:t>8/09/2026</a:t>
            </a:fld>
            <a:endParaRPr lang="es-CO"/>
          </a:p>
        </p:txBody>
      </p:sp>
      <p:sp>
        <p:nvSpPr>
          <p:cNvPr id="1048708" name="Marcador de pie de página 4"/>
          <p:cNvSpPr>
            <a:spLocks noGrp="1"/>
          </p:cNvSpPr>
          <p:nvPr>
            <p:ph type="ftr" sz="quarter" idx="11"/>
          </p:nvPr>
        </p:nvSpPr>
        <p:spPr/>
        <p:txBody>
          <a:bodyPr/>
          <a:p>
            <a:endParaRPr lang="es-CO"/>
          </a:p>
        </p:txBody>
      </p:sp>
      <p:sp>
        <p:nvSpPr>
          <p:cNvPr id="1048709" name="Marcador de número de diapositiva 5"/>
          <p:cNvSpPr>
            <a:spLocks noGrp="1"/>
          </p:cNvSpPr>
          <p:nvPr>
            <p:ph type="sldNum" sz="quarter" idx="12"/>
          </p:nvPr>
        </p:nvSpPr>
        <p:spPr/>
        <p:txBody>
          <a:bodyPr/>
          <a:p>
            <a:fld id="{C5E329C2-F234-4379-BB14-811AC1F38D0B}" type="slidenum">
              <a:rPr lang="es-CO" smtClean="0"/>
              <a:t>‹Nº›</a:t>
            </a:fld>
            <a:endParaRPr lang="es-C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Dos objetos">
    <p:spTree>
      <p:nvGrpSpPr>
        <p:cNvPr id="77" name=""/>
        <p:cNvGrpSpPr/>
        <p:nvPr/>
      </p:nvGrpSpPr>
      <p:grpSpPr>
        <a:xfrm>
          <a:off x="0" y="0"/>
          <a:ext cx="0" cy="0"/>
          <a:chOff x="0" y="0"/>
          <a:chExt cx="0" cy="0"/>
        </a:xfrm>
      </p:grpSpPr>
      <p:sp>
        <p:nvSpPr>
          <p:cNvPr id="1048710" name="Título 1"/>
          <p:cNvSpPr>
            <a:spLocks noGrp="1"/>
          </p:cNvSpPr>
          <p:nvPr>
            <p:ph type="title"/>
          </p:nvPr>
        </p:nvSpPr>
        <p:spPr/>
        <p:txBody>
          <a:bodyPr/>
          <a:p>
            <a:r>
              <a:rPr lang="es-ES"/>
              <a:t>Haga clic para modificar el estilo de título del patrón</a:t>
            </a:r>
            <a:endParaRPr lang="es-CO"/>
          </a:p>
        </p:txBody>
      </p:sp>
      <p:sp>
        <p:nvSpPr>
          <p:cNvPr id="1048711" name="Marcador de contenido 2"/>
          <p:cNvSpPr>
            <a:spLocks noGrp="1"/>
          </p:cNvSpPr>
          <p:nvPr>
            <p:ph sz="half" idx="1"/>
          </p:nvPr>
        </p:nvSpPr>
        <p:spPr>
          <a:xfrm>
            <a:off x="838200" y="1825625"/>
            <a:ext cx="5181600" cy="4351338"/>
          </a:xfrm>
        </p:spPr>
        <p:txBody>
          <a:bodyPr/>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1048712" name="Marcador de contenido 3"/>
          <p:cNvSpPr>
            <a:spLocks noGrp="1"/>
          </p:cNvSpPr>
          <p:nvPr>
            <p:ph sz="half" idx="2"/>
          </p:nvPr>
        </p:nvSpPr>
        <p:spPr>
          <a:xfrm>
            <a:off x="6172200" y="1825625"/>
            <a:ext cx="5181600" cy="4351338"/>
          </a:xfrm>
        </p:spPr>
        <p:txBody>
          <a:bodyPr/>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1048713" name="Marcador de fecha 4"/>
          <p:cNvSpPr>
            <a:spLocks noGrp="1"/>
          </p:cNvSpPr>
          <p:nvPr>
            <p:ph type="dt" sz="half" idx="10"/>
          </p:nvPr>
        </p:nvSpPr>
        <p:spPr/>
        <p:txBody>
          <a:bodyPr/>
          <a:p>
            <a:fld id="{BD5A246A-C83D-4844-B20E-9130EBE90C90}" type="datetimeFigureOut">
              <a:rPr lang="es-CO" smtClean="0"/>
              <a:t>8/09/2026</a:t>
            </a:fld>
            <a:endParaRPr lang="es-CO"/>
          </a:p>
        </p:txBody>
      </p:sp>
      <p:sp>
        <p:nvSpPr>
          <p:cNvPr id="1048714" name="Marcador de pie de página 5"/>
          <p:cNvSpPr>
            <a:spLocks noGrp="1"/>
          </p:cNvSpPr>
          <p:nvPr>
            <p:ph type="ftr" sz="quarter" idx="11"/>
          </p:nvPr>
        </p:nvSpPr>
        <p:spPr/>
        <p:txBody>
          <a:bodyPr/>
          <a:p>
            <a:endParaRPr lang="es-CO"/>
          </a:p>
        </p:txBody>
      </p:sp>
      <p:sp>
        <p:nvSpPr>
          <p:cNvPr id="1048715" name="Marcador de número de diapositiva 6"/>
          <p:cNvSpPr>
            <a:spLocks noGrp="1"/>
          </p:cNvSpPr>
          <p:nvPr>
            <p:ph type="sldNum" sz="quarter" idx="12"/>
          </p:nvPr>
        </p:nvSpPr>
        <p:spPr/>
        <p:txBody>
          <a:bodyPr/>
          <a:p>
            <a:fld id="{C5E329C2-F234-4379-BB14-811AC1F38D0B}" type="slidenum">
              <a:rPr lang="es-CO" smtClean="0"/>
              <a:t>‹Nº›</a:t>
            </a:fld>
            <a:endParaRPr lang="es-C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ación">
    <p:spTree>
      <p:nvGrpSpPr>
        <p:cNvPr id="78" name=""/>
        <p:cNvGrpSpPr/>
        <p:nvPr/>
      </p:nvGrpSpPr>
      <p:grpSpPr>
        <a:xfrm>
          <a:off x="0" y="0"/>
          <a:ext cx="0" cy="0"/>
          <a:chOff x="0" y="0"/>
          <a:chExt cx="0" cy="0"/>
        </a:xfrm>
      </p:grpSpPr>
      <p:sp>
        <p:nvSpPr>
          <p:cNvPr id="1048716" name="Título 1"/>
          <p:cNvSpPr>
            <a:spLocks noGrp="1"/>
          </p:cNvSpPr>
          <p:nvPr>
            <p:ph type="title"/>
          </p:nvPr>
        </p:nvSpPr>
        <p:spPr>
          <a:xfrm>
            <a:off x="839788" y="365125"/>
            <a:ext cx="10515600" cy="1325563"/>
          </a:xfrm>
        </p:spPr>
        <p:txBody>
          <a:bodyPr/>
          <a:p>
            <a:r>
              <a:rPr lang="es-ES"/>
              <a:t>Haga clic para modificar el estilo de título del patrón</a:t>
            </a:r>
            <a:endParaRPr lang="es-CO"/>
          </a:p>
        </p:txBody>
      </p:sp>
      <p:sp>
        <p:nvSpPr>
          <p:cNvPr id="1048717" name="Marcador de texto 2"/>
          <p:cNvSpPr>
            <a:spLocks noGrp="1"/>
          </p:cNvSpPr>
          <p:nvPr>
            <p:ph type="body" idx="1"/>
          </p:nvPr>
        </p:nvSpPr>
        <p:spPr>
          <a:xfrm>
            <a:off x="839788" y="1681163"/>
            <a:ext cx="5157787"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s-ES"/>
              <a:t>Haga clic para modificar los estilos de texto del patrón</a:t>
            </a:r>
          </a:p>
        </p:txBody>
      </p:sp>
      <p:sp>
        <p:nvSpPr>
          <p:cNvPr id="1048718" name="Marcador de contenido 3"/>
          <p:cNvSpPr>
            <a:spLocks noGrp="1"/>
          </p:cNvSpPr>
          <p:nvPr>
            <p:ph sz="half" idx="2"/>
          </p:nvPr>
        </p:nvSpPr>
        <p:spPr>
          <a:xfrm>
            <a:off x="839788" y="2505075"/>
            <a:ext cx="5157787" cy="3684588"/>
          </a:xfrm>
        </p:spPr>
        <p:txBody>
          <a:bodyPr/>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1048719" name="Marcador de texto 4"/>
          <p:cNvSpPr>
            <a:spLocks noGrp="1"/>
          </p:cNvSpPr>
          <p:nvPr>
            <p:ph type="body" sz="quarter" idx="3"/>
          </p:nvPr>
        </p:nvSpPr>
        <p:spPr>
          <a:xfrm>
            <a:off x="6172200" y="1681163"/>
            <a:ext cx="5183188"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s-ES"/>
              <a:t>Haga clic para modificar los estilos de texto del patrón</a:t>
            </a:r>
          </a:p>
        </p:txBody>
      </p:sp>
      <p:sp>
        <p:nvSpPr>
          <p:cNvPr id="1048720" name="Marcador de contenido 5"/>
          <p:cNvSpPr>
            <a:spLocks noGrp="1"/>
          </p:cNvSpPr>
          <p:nvPr>
            <p:ph sz="quarter" idx="4"/>
          </p:nvPr>
        </p:nvSpPr>
        <p:spPr>
          <a:xfrm>
            <a:off x="6172200" y="2505075"/>
            <a:ext cx="5183188" cy="3684588"/>
          </a:xfrm>
        </p:spPr>
        <p:txBody>
          <a:bodyPr/>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1048721" name="Marcador de fecha 6"/>
          <p:cNvSpPr>
            <a:spLocks noGrp="1"/>
          </p:cNvSpPr>
          <p:nvPr>
            <p:ph type="dt" sz="half" idx="10"/>
          </p:nvPr>
        </p:nvSpPr>
        <p:spPr/>
        <p:txBody>
          <a:bodyPr/>
          <a:p>
            <a:fld id="{BD5A246A-C83D-4844-B20E-9130EBE90C90}" type="datetimeFigureOut">
              <a:rPr lang="es-CO" smtClean="0"/>
              <a:t>8/09/2026</a:t>
            </a:fld>
            <a:endParaRPr lang="es-CO"/>
          </a:p>
        </p:txBody>
      </p:sp>
      <p:sp>
        <p:nvSpPr>
          <p:cNvPr id="1048722" name="Marcador de pie de página 7"/>
          <p:cNvSpPr>
            <a:spLocks noGrp="1"/>
          </p:cNvSpPr>
          <p:nvPr>
            <p:ph type="ftr" sz="quarter" idx="11"/>
          </p:nvPr>
        </p:nvSpPr>
        <p:spPr/>
        <p:txBody>
          <a:bodyPr/>
          <a:p>
            <a:endParaRPr lang="es-CO"/>
          </a:p>
        </p:txBody>
      </p:sp>
      <p:sp>
        <p:nvSpPr>
          <p:cNvPr id="1048723" name="Marcador de número de diapositiva 8"/>
          <p:cNvSpPr>
            <a:spLocks noGrp="1"/>
          </p:cNvSpPr>
          <p:nvPr>
            <p:ph type="sldNum" sz="quarter" idx="12"/>
          </p:nvPr>
        </p:nvSpPr>
        <p:spPr/>
        <p:txBody>
          <a:bodyPr/>
          <a:p>
            <a:fld id="{C5E329C2-F234-4379-BB14-811AC1F38D0B}" type="slidenum">
              <a:rPr lang="es-CO" smtClean="0"/>
              <a:t>‹Nº›</a:t>
            </a:fld>
            <a:endParaRPr lang="es-C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Solo el título">
    <p:spTree>
      <p:nvGrpSpPr>
        <p:cNvPr id="72" name=""/>
        <p:cNvGrpSpPr/>
        <p:nvPr/>
      </p:nvGrpSpPr>
      <p:grpSpPr>
        <a:xfrm>
          <a:off x="0" y="0"/>
          <a:ext cx="0" cy="0"/>
          <a:chOff x="0" y="0"/>
          <a:chExt cx="0" cy="0"/>
        </a:xfrm>
      </p:grpSpPr>
      <p:sp>
        <p:nvSpPr>
          <p:cNvPr id="1048685" name="Título 1"/>
          <p:cNvSpPr>
            <a:spLocks noGrp="1"/>
          </p:cNvSpPr>
          <p:nvPr>
            <p:ph type="title"/>
          </p:nvPr>
        </p:nvSpPr>
        <p:spPr/>
        <p:txBody>
          <a:bodyPr/>
          <a:p>
            <a:r>
              <a:rPr lang="es-ES"/>
              <a:t>Haga clic para modificar el estilo de título del patrón</a:t>
            </a:r>
            <a:endParaRPr lang="es-CO"/>
          </a:p>
        </p:txBody>
      </p:sp>
      <p:sp>
        <p:nvSpPr>
          <p:cNvPr id="1048686" name="Marcador de fecha 2"/>
          <p:cNvSpPr>
            <a:spLocks noGrp="1"/>
          </p:cNvSpPr>
          <p:nvPr>
            <p:ph type="dt" sz="half" idx="10"/>
          </p:nvPr>
        </p:nvSpPr>
        <p:spPr/>
        <p:txBody>
          <a:bodyPr/>
          <a:p>
            <a:fld id="{BD5A246A-C83D-4844-B20E-9130EBE90C90}" type="datetimeFigureOut">
              <a:rPr lang="es-CO" smtClean="0"/>
              <a:t>8/09/2026</a:t>
            </a:fld>
            <a:endParaRPr lang="es-CO"/>
          </a:p>
        </p:txBody>
      </p:sp>
      <p:sp>
        <p:nvSpPr>
          <p:cNvPr id="1048687" name="Marcador de pie de página 3"/>
          <p:cNvSpPr>
            <a:spLocks noGrp="1"/>
          </p:cNvSpPr>
          <p:nvPr>
            <p:ph type="ftr" sz="quarter" idx="11"/>
          </p:nvPr>
        </p:nvSpPr>
        <p:spPr/>
        <p:txBody>
          <a:bodyPr/>
          <a:p>
            <a:endParaRPr lang="es-CO"/>
          </a:p>
        </p:txBody>
      </p:sp>
      <p:sp>
        <p:nvSpPr>
          <p:cNvPr id="1048688" name="Marcador de número de diapositiva 4"/>
          <p:cNvSpPr>
            <a:spLocks noGrp="1"/>
          </p:cNvSpPr>
          <p:nvPr>
            <p:ph type="sldNum" sz="quarter" idx="12"/>
          </p:nvPr>
        </p:nvSpPr>
        <p:spPr/>
        <p:txBody>
          <a:bodyPr/>
          <a:p>
            <a:fld id="{C5E329C2-F234-4379-BB14-811AC1F38D0B}" type="slidenum">
              <a:rPr lang="es-CO" smtClean="0"/>
              <a:t>‹Nº›</a:t>
            </a:fld>
            <a:endParaRPr lang="es-C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En blanco">
    <p:spTree>
      <p:nvGrpSpPr>
        <p:cNvPr id="79" name=""/>
        <p:cNvGrpSpPr/>
        <p:nvPr/>
      </p:nvGrpSpPr>
      <p:grpSpPr>
        <a:xfrm>
          <a:off x="0" y="0"/>
          <a:ext cx="0" cy="0"/>
          <a:chOff x="0" y="0"/>
          <a:chExt cx="0" cy="0"/>
        </a:xfrm>
      </p:grpSpPr>
      <p:sp>
        <p:nvSpPr>
          <p:cNvPr id="1048724" name="Marcador de fecha 1"/>
          <p:cNvSpPr>
            <a:spLocks noGrp="1"/>
          </p:cNvSpPr>
          <p:nvPr>
            <p:ph type="dt" sz="half" idx="10"/>
          </p:nvPr>
        </p:nvSpPr>
        <p:spPr/>
        <p:txBody>
          <a:bodyPr/>
          <a:p>
            <a:fld id="{BD5A246A-C83D-4844-B20E-9130EBE90C90}" type="datetimeFigureOut">
              <a:rPr lang="es-CO" smtClean="0"/>
              <a:t>8/09/2026</a:t>
            </a:fld>
            <a:endParaRPr lang="es-CO"/>
          </a:p>
        </p:txBody>
      </p:sp>
      <p:sp>
        <p:nvSpPr>
          <p:cNvPr id="1048725" name="Marcador de pie de página 2"/>
          <p:cNvSpPr>
            <a:spLocks noGrp="1"/>
          </p:cNvSpPr>
          <p:nvPr>
            <p:ph type="ftr" sz="quarter" idx="11"/>
          </p:nvPr>
        </p:nvSpPr>
        <p:spPr/>
        <p:txBody>
          <a:bodyPr/>
          <a:p>
            <a:endParaRPr lang="es-CO"/>
          </a:p>
        </p:txBody>
      </p:sp>
      <p:sp>
        <p:nvSpPr>
          <p:cNvPr id="1048726" name="Marcador de número de diapositiva 3"/>
          <p:cNvSpPr>
            <a:spLocks noGrp="1"/>
          </p:cNvSpPr>
          <p:nvPr>
            <p:ph type="sldNum" sz="quarter" idx="12"/>
          </p:nvPr>
        </p:nvSpPr>
        <p:spPr/>
        <p:txBody>
          <a:bodyPr/>
          <a:p>
            <a:fld id="{C5E329C2-F234-4379-BB14-811AC1F38D0B}" type="slidenum">
              <a:rPr lang="es-CO" smtClean="0"/>
              <a:t>‹Nº›</a:t>
            </a:fld>
            <a:endParaRPr lang="es-C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ido con título">
    <p:spTree>
      <p:nvGrpSpPr>
        <p:cNvPr id="80" name=""/>
        <p:cNvGrpSpPr/>
        <p:nvPr/>
      </p:nvGrpSpPr>
      <p:grpSpPr>
        <a:xfrm>
          <a:off x="0" y="0"/>
          <a:ext cx="0" cy="0"/>
          <a:chOff x="0" y="0"/>
          <a:chExt cx="0" cy="0"/>
        </a:xfrm>
      </p:grpSpPr>
      <p:sp>
        <p:nvSpPr>
          <p:cNvPr id="1048727"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1048728"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1048729" name="Marcador de texto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s-ES"/>
              <a:t>Haga clic para modificar los estilos de texto del patrón</a:t>
            </a:r>
          </a:p>
        </p:txBody>
      </p:sp>
      <p:sp>
        <p:nvSpPr>
          <p:cNvPr id="1048730" name="Marcador de fecha 4"/>
          <p:cNvSpPr>
            <a:spLocks noGrp="1"/>
          </p:cNvSpPr>
          <p:nvPr>
            <p:ph type="dt" sz="half" idx="10"/>
          </p:nvPr>
        </p:nvSpPr>
        <p:spPr/>
        <p:txBody>
          <a:bodyPr/>
          <a:p>
            <a:fld id="{BD5A246A-C83D-4844-B20E-9130EBE90C90}" type="datetimeFigureOut">
              <a:rPr lang="es-CO" smtClean="0"/>
              <a:t>8/09/2026</a:t>
            </a:fld>
            <a:endParaRPr lang="es-CO"/>
          </a:p>
        </p:txBody>
      </p:sp>
      <p:sp>
        <p:nvSpPr>
          <p:cNvPr id="1048731" name="Marcador de pie de página 5"/>
          <p:cNvSpPr>
            <a:spLocks noGrp="1"/>
          </p:cNvSpPr>
          <p:nvPr>
            <p:ph type="ftr" sz="quarter" idx="11"/>
          </p:nvPr>
        </p:nvSpPr>
        <p:spPr/>
        <p:txBody>
          <a:bodyPr/>
          <a:p>
            <a:endParaRPr lang="es-CO"/>
          </a:p>
        </p:txBody>
      </p:sp>
      <p:sp>
        <p:nvSpPr>
          <p:cNvPr id="1048732" name="Marcador de número de diapositiva 6"/>
          <p:cNvSpPr>
            <a:spLocks noGrp="1"/>
          </p:cNvSpPr>
          <p:nvPr>
            <p:ph type="sldNum" sz="quarter" idx="12"/>
          </p:nvPr>
        </p:nvSpPr>
        <p:spPr/>
        <p:txBody>
          <a:bodyPr/>
          <a:p>
            <a:fld id="{C5E329C2-F234-4379-BB14-811AC1F38D0B}" type="slidenum">
              <a:rPr lang="es-CO" smtClean="0"/>
              <a:t>‹Nº›</a:t>
            </a:fld>
            <a:endParaRPr lang="es-C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Imagen con título">
    <p:spTree>
      <p:nvGrpSpPr>
        <p:cNvPr id="74" name=""/>
        <p:cNvGrpSpPr/>
        <p:nvPr/>
      </p:nvGrpSpPr>
      <p:grpSpPr>
        <a:xfrm>
          <a:off x="0" y="0"/>
          <a:ext cx="0" cy="0"/>
          <a:chOff x="0" y="0"/>
          <a:chExt cx="0" cy="0"/>
        </a:xfrm>
      </p:grpSpPr>
      <p:sp>
        <p:nvSpPr>
          <p:cNvPr id="1048694"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1048695" name="Marcador de posición de imagen 2"/>
          <p:cNvSpPr>
            <a:spLocks noGrp="1"/>
          </p:cNvSpPr>
          <p:nvPr>
            <p:ph type="pic" idx="1"/>
          </p:nvPr>
        </p:nvSpPr>
        <p:spPr>
          <a:xfrm>
            <a:off x="5183188" y="987425"/>
            <a:ext cx="6172200" cy="4873625"/>
          </a:xfrm>
        </p:spPr>
        <p:txBody>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lang="es-CO"/>
          </a:p>
        </p:txBody>
      </p:sp>
      <p:sp>
        <p:nvSpPr>
          <p:cNvPr id="1048696" name="Marcador de texto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s-ES"/>
              <a:t>Haga clic para modificar los estilos de texto del patrón</a:t>
            </a:r>
          </a:p>
        </p:txBody>
      </p:sp>
      <p:sp>
        <p:nvSpPr>
          <p:cNvPr id="1048697" name="Marcador de fecha 4"/>
          <p:cNvSpPr>
            <a:spLocks noGrp="1"/>
          </p:cNvSpPr>
          <p:nvPr>
            <p:ph type="dt" sz="half" idx="10"/>
          </p:nvPr>
        </p:nvSpPr>
        <p:spPr/>
        <p:txBody>
          <a:bodyPr/>
          <a:p>
            <a:fld id="{BD5A246A-C83D-4844-B20E-9130EBE90C90}" type="datetimeFigureOut">
              <a:rPr lang="es-CO" smtClean="0"/>
              <a:t>8/09/2026</a:t>
            </a:fld>
            <a:endParaRPr lang="es-CO"/>
          </a:p>
        </p:txBody>
      </p:sp>
      <p:sp>
        <p:nvSpPr>
          <p:cNvPr id="1048698" name="Marcador de pie de página 5"/>
          <p:cNvSpPr>
            <a:spLocks noGrp="1"/>
          </p:cNvSpPr>
          <p:nvPr>
            <p:ph type="ftr" sz="quarter" idx="11"/>
          </p:nvPr>
        </p:nvSpPr>
        <p:spPr/>
        <p:txBody>
          <a:bodyPr/>
          <a:p>
            <a:endParaRPr lang="es-CO"/>
          </a:p>
        </p:txBody>
      </p:sp>
      <p:sp>
        <p:nvSpPr>
          <p:cNvPr id="1048699" name="Marcador de número de diapositiva 6"/>
          <p:cNvSpPr>
            <a:spLocks noGrp="1"/>
          </p:cNvSpPr>
          <p:nvPr>
            <p:ph type="sldNum" sz="quarter" idx="12"/>
          </p:nvPr>
        </p:nvSpPr>
        <p:spPr/>
        <p:txBody>
          <a:bodyPr/>
          <a:p>
            <a:fld id="{C5E329C2-F234-4379-BB14-811AC1F38D0B}" type="slidenum">
              <a:rPr lang="es-CO" smtClean="0"/>
              <a:t>‹Nº›</a:t>
            </a:fld>
            <a:endParaRPr lang="es-C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ítulo y texto vertical">
    <p:spTree>
      <p:nvGrpSpPr>
        <p:cNvPr id="75" name=""/>
        <p:cNvGrpSpPr/>
        <p:nvPr/>
      </p:nvGrpSpPr>
      <p:grpSpPr>
        <a:xfrm>
          <a:off x="0" y="0"/>
          <a:ext cx="0" cy="0"/>
          <a:chOff x="0" y="0"/>
          <a:chExt cx="0" cy="0"/>
        </a:xfrm>
      </p:grpSpPr>
      <p:sp>
        <p:nvSpPr>
          <p:cNvPr id="1048700" name="Título 1"/>
          <p:cNvSpPr>
            <a:spLocks noGrp="1"/>
          </p:cNvSpPr>
          <p:nvPr>
            <p:ph type="title"/>
          </p:nvPr>
        </p:nvSpPr>
        <p:spPr/>
        <p:txBody>
          <a:bodyPr/>
          <a:p>
            <a:r>
              <a:rPr lang="es-ES"/>
              <a:t>Haga clic para modificar el estilo de título del patrón</a:t>
            </a:r>
            <a:endParaRPr lang="es-CO"/>
          </a:p>
        </p:txBody>
      </p:sp>
      <p:sp>
        <p:nvSpPr>
          <p:cNvPr id="1048701" name="Marcador de texto vertical 2"/>
          <p:cNvSpPr>
            <a:spLocks noGrp="1"/>
          </p:cNvSpPr>
          <p:nvPr>
            <p:ph type="body" orient="vert" idx="1"/>
          </p:nvPr>
        </p:nvSpPr>
        <p:spPr/>
        <p:txBody>
          <a:bodyPr vert="eaVert"/>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1048702" name="Marcador de fecha 3"/>
          <p:cNvSpPr>
            <a:spLocks noGrp="1"/>
          </p:cNvSpPr>
          <p:nvPr>
            <p:ph type="dt" sz="half" idx="10"/>
          </p:nvPr>
        </p:nvSpPr>
        <p:spPr/>
        <p:txBody>
          <a:bodyPr/>
          <a:p>
            <a:fld id="{BD5A246A-C83D-4844-B20E-9130EBE90C90}" type="datetimeFigureOut">
              <a:rPr lang="es-CO" smtClean="0"/>
              <a:t>8/09/2026</a:t>
            </a:fld>
            <a:endParaRPr lang="es-CO"/>
          </a:p>
        </p:txBody>
      </p:sp>
      <p:sp>
        <p:nvSpPr>
          <p:cNvPr id="1048703" name="Marcador de pie de página 4"/>
          <p:cNvSpPr>
            <a:spLocks noGrp="1"/>
          </p:cNvSpPr>
          <p:nvPr>
            <p:ph type="ftr" sz="quarter" idx="11"/>
          </p:nvPr>
        </p:nvSpPr>
        <p:spPr/>
        <p:txBody>
          <a:bodyPr/>
          <a:p>
            <a:endParaRPr lang="es-CO"/>
          </a:p>
        </p:txBody>
      </p:sp>
      <p:sp>
        <p:nvSpPr>
          <p:cNvPr id="1048704" name="Marcador de número de diapositiva 5"/>
          <p:cNvSpPr>
            <a:spLocks noGrp="1"/>
          </p:cNvSpPr>
          <p:nvPr>
            <p:ph type="sldNum" sz="quarter" idx="12"/>
          </p:nvPr>
        </p:nvSpPr>
        <p:spPr/>
        <p:txBody>
          <a:bodyPr/>
          <a:p>
            <a:fld id="{C5E329C2-F234-4379-BB14-811AC1F38D0B}" type="slidenum">
              <a:rPr lang="es-CO" smtClean="0"/>
              <a:t>‹Nº›</a:t>
            </a:fld>
            <a:endParaRPr lang="es-C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Título vertical y texto">
    <p:spTree>
      <p:nvGrpSpPr>
        <p:cNvPr id="73" name=""/>
        <p:cNvGrpSpPr/>
        <p:nvPr/>
      </p:nvGrpSpPr>
      <p:grpSpPr>
        <a:xfrm>
          <a:off x="0" y="0"/>
          <a:ext cx="0" cy="0"/>
          <a:chOff x="0" y="0"/>
          <a:chExt cx="0" cy="0"/>
        </a:xfrm>
      </p:grpSpPr>
      <p:sp>
        <p:nvSpPr>
          <p:cNvPr id="1048689" name="Título vertical 1"/>
          <p:cNvSpPr>
            <a:spLocks noGrp="1"/>
          </p:cNvSpPr>
          <p:nvPr>
            <p:ph type="title" orient="vert"/>
          </p:nvPr>
        </p:nvSpPr>
        <p:spPr>
          <a:xfrm>
            <a:off x="8724900" y="365125"/>
            <a:ext cx="2628900" cy="5811838"/>
          </a:xfrm>
        </p:spPr>
        <p:txBody>
          <a:bodyPr vert="eaVert"/>
          <a:p>
            <a:r>
              <a:rPr lang="es-ES"/>
              <a:t>Haga clic para modificar el estilo de título del patrón</a:t>
            </a:r>
            <a:endParaRPr lang="es-CO"/>
          </a:p>
        </p:txBody>
      </p:sp>
      <p:sp>
        <p:nvSpPr>
          <p:cNvPr id="1048690" name="Marcador de texto vertical 2"/>
          <p:cNvSpPr>
            <a:spLocks noGrp="1"/>
          </p:cNvSpPr>
          <p:nvPr>
            <p:ph type="body" orient="vert" idx="1"/>
          </p:nvPr>
        </p:nvSpPr>
        <p:spPr>
          <a:xfrm>
            <a:off x="838200" y="365125"/>
            <a:ext cx="7734300" cy="5811838"/>
          </a:xfrm>
        </p:spPr>
        <p:txBody>
          <a:bodyPr vert="eaVert"/>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1048691" name="Marcador de fecha 3"/>
          <p:cNvSpPr>
            <a:spLocks noGrp="1"/>
          </p:cNvSpPr>
          <p:nvPr>
            <p:ph type="dt" sz="half" idx="10"/>
          </p:nvPr>
        </p:nvSpPr>
        <p:spPr/>
        <p:txBody>
          <a:bodyPr/>
          <a:p>
            <a:fld id="{BD5A246A-C83D-4844-B20E-9130EBE90C90}" type="datetimeFigureOut">
              <a:rPr lang="es-CO" smtClean="0"/>
              <a:t>8/09/2026</a:t>
            </a:fld>
            <a:endParaRPr lang="es-CO"/>
          </a:p>
        </p:txBody>
      </p:sp>
      <p:sp>
        <p:nvSpPr>
          <p:cNvPr id="1048692" name="Marcador de pie de página 4"/>
          <p:cNvSpPr>
            <a:spLocks noGrp="1"/>
          </p:cNvSpPr>
          <p:nvPr>
            <p:ph type="ftr" sz="quarter" idx="11"/>
          </p:nvPr>
        </p:nvSpPr>
        <p:spPr/>
        <p:txBody>
          <a:bodyPr/>
          <a:p>
            <a:endParaRPr lang="es-CO"/>
          </a:p>
        </p:txBody>
      </p:sp>
      <p:sp>
        <p:nvSpPr>
          <p:cNvPr id="1048693" name="Marcador de número de diapositiva 5"/>
          <p:cNvSpPr>
            <a:spLocks noGrp="1"/>
          </p:cNvSpPr>
          <p:nvPr>
            <p:ph type="sldNum" sz="quarter" idx="12"/>
          </p:nvPr>
        </p:nvSpPr>
        <p:spPr/>
        <p:txBody>
          <a:bodyPr/>
          <a:p>
            <a:fld id="{C5E329C2-F234-4379-BB14-811AC1F38D0B}" type="slidenum">
              <a:rPr lang="es-CO" smtClean="0"/>
              <a:t>‹Nº›</a:t>
            </a:fld>
            <a:endParaRPr lang="es-CO"/>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2" name=""/>
        <p:cNvGrpSpPr/>
        <p:nvPr/>
      </p:nvGrpSpPr>
      <p:grpSpPr>
        <a:xfrm>
          <a:off x="0" y="0"/>
          <a:ext cx="0" cy="0"/>
          <a:chOff x="0" y="0"/>
          <a:chExt cx="0" cy="0"/>
        </a:xfrm>
      </p:grpSpPr>
      <p:sp>
        <p:nvSpPr>
          <p:cNvPr id="1048576" name="Marcador de título 1"/>
          <p:cNvSpPr>
            <a:spLocks noGrp="1"/>
          </p:cNvSpPr>
          <p:nvPr>
            <p:ph type="title"/>
          </p:nvPr>
        </p:nvSpPr>
        <p:spPr>
          <a:xfrm>
            <a:off x="838200" y="365125"/>
            <a:ext cx="10515600" cy="1325563"/>
          </a:xfrm>
          <a:prstGeom prst="rect"/>
        </p:spPr>
        <p:txBody>
          <a:bodyPr anchor="ctr" bIns="45720" lIns="91440" rIns="91440" rtlCol="0" tIns="45720" vert="horz">
            <a:normAutofit/>
          </a:bodyPr>
          <a:p>
            <a:r>
              <a:rPr lang="es-ES"/>
              <a:t>Haga clic para modificar el estilo de título del patrón</a:t>
            </a:r>
            <a:endParaRPr lang="es-CO"/>
          </a:p>
        </p:txBody>
      </p:sp>
      <p:sp>
        <p:nvSpPr>
          <p:cNvPr id="1048577" name="Marcador de texto 2"/>
          <p:cNvSpPr>
            <a:spLocks noGrp="1"/>
          </p:cNvSpPr>
          <p:nvPr>
            <p:ph type="body" idx="1"/>
          </p:nvPr>
        </p:nvSpPr>
        <p:spPr>
          <a:xfrm>
            <a:off x="838200" y="1825625"/>
            <a:ext cx="10515600" cy="4351338"/>
          </a:xfrm>
          <a:prstGeom prst="rect"/>
        </p:spPr>
        <p:txBody>
          <a:bodyPr bIns="45720" lIns="91440" rIns="91440" rtlCol="0" tIns="45720" vert="horz">
            <a:normAutofit/>
          </a:bodyPr>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1048578" name="Marcador de fecha 3"/>
          <p:cNvSpPr>
            <a:spLocks noGrp="1"/>
          </p:cNvSpPr>
          <p:nvPr>
            <p:ph type="dt" sz="half" idx="2"/>
          </p:nvPr>
        </p:nvSpPr>
        <p:spPr>
          <a:xfrm>
            <a:off x="838200" y="6356350"/>
            <a:ext cx="2743200" cy="365125"/>
          </a:xfrm>
          <a:prstGeom prst="rect"/>
        </p:spPr>
        <p:txBody>
          <a:bodyPr anchor="ctr" bIns="45720" lIns="91440" rIns="91440" rtlCol="0" tIns="45720" vert="horz"/>
          <a:lstStyle>
            <a:lvl1pPr algn="l">
              <a:defRPr sz="1200">
                <a:solidFill>
                  <a:schemeClr val="tx1">
                    <a:tint val="75000"/>
                  </a:schemeClr>
                </a:solidFill>
              </a:defRPr>
            </a:lvl1pPr>
          </a:lstStyle>
          <a:p>
            <a:fld id="{BD5A246A-C83D-4844-B20E-9130EBE90C90}" type="datetimeFigureOut">
              <a:rPr lang="es-CO" smtClean="0"/>
              <a:t>8/09/2026</a:t>
            </a:fld>
            <a:endParaRPr lang="es-CO"/>
          </a:p>
        </p:txBody>
      </p:sp>
      <p:sp>
        <p:nvSpPr>
          <p:cNvPr id="1048579" name="Marcador de pie de página 4"/>
          <p:cNvSpPr>
            <a:spLocks noGrp="1"/>
          </p:cNvSpPr>
          <p:nvPr>
            <p:ph type="ftr" sz="quarter" idx="3"/>
          </p:nvPr>
        </p:nvSpPr>
        <p:spPr>
          <a:xfrm>
            <a:off x="4038600" y="6356350"/>
            <a:ext cx="4114800" cy="365125"/>
          </a:xfrm>
          <a:prstGeom prst="rect"/>
        </p:spPr>
        <p:txBody>
          <a:bodyPr anchor="ctr" bIns="45720" lIns="91440" rIns="91440" rtlCol="0" tIns="45720" vert="horz"/>
          <a:lstStyle>
            <a:lvl1pPr algn="ctr">
              <a:defRPr sz="1200">
                <a:solidFill>
                  <a:schemeClr val="tx1">
                    <a:tint val="75000"/>
                  </a:schemeClr>
                </a:solidFill>
              </a:defRPr>
            </a:lvl1pPr>
          </a:lstStyle>
          <a:p>
            <a:endParaRPr lang="es-CO"/>
          </a:p>
        </p:txBody>
      </p:sp>
      <p:sp>
        <p:nvSpPr>
          <p:cNvPr id="1048580" name="Marcador de número de diapositiva 5"/>
          <p:cNvSpPr>
            <a:spLocks noGrp="1"/>
          </p:cNvSpPr>
          <p:nvPr>
            <p:ph type="sldNum" sz="quarter" idx="4"/>
          </p:nvPr>
        </p:nvSpPr>
        <p:spPr>
          <a:xfrm>
            <a:off x="8610600" y="6356350"/>
            <a:ext cx="2743200" cy="365125"/>
          </a:xfrm>
          <a:prstGeom prst="rect"/>
        </p:spPr>
        <p:txBody>
          <a:bodyPr anchor="ctr" bIns="45720" lIns="91440" rIns="91440" rtlCol="0" tIns="45720" vert="horz"/>
          <a:lstStyle>
            <a:lvl1pPr algn="r">
              <a:defRPr sz="1200">
                <a:solidFill>
                  <a:schemeClr val="tx1">
                    <a:tint val="75000"/>
                  </a:schemeClr>
                </a:solidFill>
              </a:defRPr>
            </a:lvl1pPr>
          </a:lstStyle>
          <a:p>
            <a:fld id="{C5E329C2-F234-4379-BB14-811AC1F38D0B}" type="slidenum">
              <a:rPr lang="es-CO" smtClean="0"/>
              <a:t>‹Nº›</a:t>
            </a:fld>
            <a:endParaRPr lang="es-CO"/>
          </a:p>
        </p:txBody>
      </p:sp>
    </p:spTree>
  </p:cSld>
  <p:clrMap accent1="accent1" accent2="accent2" accent3="accent3" accent4="accent4" accent5="accent5" accent6="accent6" bg1="lt1" bg2="lt2" tx1="dk1" tx2="dk2"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eaLnBrk="1" hangingPunct="1" latinLnBrk="0" rtl="0">
        <a:lnSpc>
          <a:spcPct val="90000"/>
        </a:lnSpc>
        <a:spcBef>
          <a:spcPct val="0"/>
        </a:spcBef>
        <a:buNone/>
        <a:defRPr sz="4400" kern="1200">
          <a:solidFill>
            <a:schemeClr val="tx1"/>
          </a:solidFill>
          <a:latin typeface="+mj-lt"/>
          <a:ea typeface="+mj-ea"/>
          <a:cs typeface="+mj-cs"/>
        </a:defRPr>
      </a:lvl1pPr>
    </p:titleStyle>
    <p:bodyStyle>
      <a:lvl1pPr algn="l" defTabSz="914400" eaLnBrk="1" hangingPunct="1" indent="-228600" latinLnBrk="0" marL="228600" rtl="0">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algn="l" defTabSz="914400" eaLnBrk="1" hangingPunct="1" indent="-228600" latinLnBrk="0" marL="685800" rtl="0">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algn="l" defTabSz="914400" eaLnBrk="1" hangingPunct="1" indent="-228600" latinLnBrk="0" marL="1143000" rtl="0">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algn="l" defTabSz="914400" eaLnBrk="1" hangingPunct="1" indent="-228600" latinLnBrk="0" marL="1600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algn="l" defTabSz="914400" eaLnBrk="1" hangingPunct="1" indent="-228600" latinLnBrk="0" marL="20574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algn="l" defTabSz="914400" eaLnBrk="1" hangingPunct="1" indent="-228600" latinLnBrk="0" marL="25146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algn="l" defTabSz="914400" eaLnBrk="1" hangingPunct="1" indent="-228600" latinLnBrk="0" marL="29718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algn="l" defTabSz="914400" eaLnBrk="1" hangingPunct="1" indent="-228600" latinLnBrk="0" marL="34290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algn="l" defTabSz="914400" eaLnBrk="1" hangingPunct="1" indent="-228600" latinLnBrk="0" marL="3886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slideLayout" Target="../slideLayouts/slideLayout1.xml"/><Relationship Id="rId7"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5.png"/><Relationship Id="rId3" Type="http://schemas.openxmlformats.org/officeDocument/2006/relationships/slideLayout" Target="../slideLayouts/slideLayout2.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3.png"/><Relationship Id="rId3" Type="http://schemas.openxmlformats.org/officeDocument/2006/relationships/image" Target="../media/image6.png"/><Relationship Id="rId4" Type="http://schemas.openxmlformats.org/officeDocument/2006/relationships/image" Target="../media/image8.png"/><Relationship Id="rId5" Type="http://schemas.openxmlformats.org/officeDocument/2006/relationships/slideLayout" Target="../slideLayouts/slideLayout2.xml"/><Relationship Id="rId6"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10.png"/><Relationship Id="rId3" Type="http://schemas.openxmlformats.org/officeDocument/2006/relationships/image" Target="../media/image11.png"/><Relationship Id="rId4" Type="http://schemas.openxmlformats.org/officeDocument/2006/relationships/image" Target="../media/image5.png"/><Relationship Id="rId5" Type="http://schemas.openxmlformats.org/officeDocument/2006/relationships/slideLayout" Target="../slideLayouts/slideLayout2.xml"/><Relationship Id="rId6"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12.png"/><Relationship Id="rId2" Type="http://schemas.openxmlformats.org/officeDocument/2006/relationships/image" Target="../media/image3.png"/><Relationship Id="rId3" Type="http://schemas.openxmlformats.org/officeDocument/2006/relationships/image" Target="../media/image6.png"/><Relationship Id="rId4" Type="http://schemas.openxmlformats.org/officeDocument/2006/relationships/image" Target="../media/image8.png"/><Relationship Id="rId5" Type="http://schemas.openxmlformats.org/officeDocument/2006/relationships/slideLayout" Target="../slideLayouts/slideLayout2.xml"/><Relationship Id="rId6"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image" Target="../media/image10.png"/><Relationship Id="rId3" Type="http://schemas.openxmlformats.org/officeDocument/2006/relationships/image" Target="../media/image11.png"/><Relationship Id="rId4" Type="http://schemas.openxmlformats.org/officeDocument/2006/relationships/image" Target="../media/image5.png"/><Relationship Id="rId5" Type="http://schemas.openxmlformats.org/officeDocument/2006/relationships/slideLayout" Target="../slideLayouts/slideLayout2.xml"/><Relationship Id="rId6"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3.png"/><Relationship Id="rId3" Type="http://schemas.openxmlformats.org/officeDocument/2006/relationships/image" Target="../media/image6.png"/><Relationship Id="rId4" Type="http://schemas.openxmlformats.org/officeDocument/2006/relationships/image" Target="../media/image8.png"/><Relationship Id="rId5" Type="http://schemas.openxmlformats.org/officeDocument/2006/relationships/slideLayout" Target="../slideLayouts/slideLayout2.xml"/><Relationship Id="rId6"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15.png"/><Relationship Id="rId2" Type="http://schemas.openxmlformats.org/officeDocument/2006/relationships/image" Target="../media/image10.png"/><Relationship Id="rId3" Type="http://schemas.openxmlformats.org/officeDocument/2006/relationships/image" Target="../media/image16.png"/><Relationship Id="rId4" Type="http://schemas.openxmlformats.org/officeDocument/2006/relationships/image" Target="../media/image5.png"/><Relationship Id="rId5" Type="http://schemas.openxmlformats.org/officeDocument/2006/relationships/slideLayout" Target="../slideLayouts/slideLayout2.xml"/><Relationship Id="rId6"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17.png"/><Relationship Id="rId2" Type="http://schemas.openxmlformats.org/officeDocument/2006/relationships/image" Target="../media/image10.png"/><Relationship Id="rId3" Type="http://schemas.openxmlformats.org/officeDocument/2006/relationships/image" Target="../media/image16.png"/><Relationship Id="rId4" Type="http://schemas.openxmlformats.org/officeDocument/2006/relationships/image" Target="../media/image5.png"/><Relationship Id="rId5" Type="http://schemas.openxmlformats.org/officeDocument/2006/relationships/slideLayout" Target="../slideLayouts/slideLayout2.xml"/><Relationship Id="rId6"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8.png"/><Relationship Id="rId2" Type="http://schemas.openxmlformats.org/officeDocument/2006/relationships/image" Target="../media/image10.png"/><Relationship Id="rId3" Type="http://schemas.openxmlformats.org/officeDocument/2006/relationships/image" Target="../media/image16.png"/><Relationship Id="rId4" Type="http://schemas.openxmlformats.org/officeDocument/2006/relationships/image" Target="../media/image5.png"/><Relationship Id="rId5" Type="http://schemas.openxmlformats.org/officeDocument/2006/relationships/slideLayout" Target="../slideLayouts/slideLayout2.xml"/><Relationship Id="rId6"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9.png"/><Relationship Id="rId2" Type="http://schemas.openxmlformats.org/officeDocument/2006/relationships/image" Target="../media/image3.png"/><Relationship Id="rId3" Type="http://schemas.openxmlformats.org/officeDocument/2006/relationships/image" Target="../media/image6.png"/><Relationship Id="rId4" Type="http://schemas.openxmlformats.org/officeDocument/2006/relationships/image" Target="../media/image8.png"/><Relationship Id="rId5" Type="http://schemas.openxmlformats.org/officeDocument/2006/relationships/slideLayout" Target="../slideLayouts/slideLayout2.xml"/><Relationship Id="rId6"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20.png"/><Relationship Id="rId2" Type="http://schemas.openxmlformats.org/officeDocument/2006/relationships/image" Target="../media/image10.png"/><Relationship Id="rId3" Type="http://schemas.openxmlformats.org/officeDocument/2006/relationships/image" Target="../media/image16.png"/><Relationship Id="rId4" Type="http://schemas.openxmlformats.org/officeDocument/2006/relationships/image" Target="../media/image5.png"/><Relationship Id="rId5" Type="http://schemas.openxmlformats.org/officeDocument/2006/relationships/slideLayout" Target="../slideLayouts/slideLayout2.xml"/><Relationship Id="rId6"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3.png"/><Relationship Id="rId3" Type="http://schemas.openxmlformats.org/officeDocument/2006/relationships/image" Target="../media/image6.png"/><Relationship Id="rId4" Type="http://schemas.openxmlformats.org/officeDocument/2006/relationships/image" Target="../media/image8.png"/><Relationship Id="rId5" Type="http://schemas.openxmlformats.org/officeDocument/2006/relationships/slideLayout" Target="../slideLayouts/slideLayout2.xml"/><Relationship Id="rId6"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22.png"/><Relationship Id="rId2" Type="http://schemas.openxmlformats.org/officeDocument/2006/relationships/image" Target="../media/image3.png"/><Relationship Id="rId3" Type="http://schemas.openxmlformats.org/officeDocument/2006/relationships/image" Target="../media/image6.png"/><Relationship Id="rId4" Type="http://schemas.openxmlformats.org/officeDocument/2006/relationships/image" Target="../media/image8.png"/><Relationship Id="rId5" Type="http://schemas.openxmlformats.org/officeDocument/2006/relationships/slideLayout" Target="../slideLayouts/slideLayout2.xml"/><Relationship Id="rId6"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25" name=""/>
        <p:cNvGrpSpPr/>
        <p:nvPr/>
      </p:nvGrpSpPr>
      <p:grpSpPr>
        <a:xfrm>
          <a:off x="0" y="0"/>
          <a:ext cx="0" cy="0"/>
          <a:chOff x="0" y="0"/>
          <a:chExt cx="0" cy="0"/>
        </a:xfrm>
      </p:grpSpPr>
      <p:sp useBgFill="1">
        <p:nvSpPr>
          <p:cNvPr id="1048586" name="Rectangle 8"/>
          <p:cNvSpPr>
            <a:spLocks noChangeAspect="1" noMove="1" noResize="1" noRot="1" noGrp="1" noAdjustHandles="1" noEditPoints="1" noChangeArrowheads="1" noChangeShapeType="1" noTextEdit="1"/>
          </p:cNvSpPr>
          <p:nvPr/>
        </p:nvSpPr>
        <p:spPr>
          <a:xfrm>
            <a:off x="0" y="0"/>
            <a:ext cx="12188952" cy="6858000"/>
          </a:xfrm>
          <a:prstGeom prst="rect"/>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US"/>
          </a:p>
        </p:txBody>
      </p:sp>
      <p:pic>
        <p:nvPicPr>
          <p:cNvPr id="2097152" name="Imagen 5"/>
          <p:cNvPicPr>
            <a:picLocks noChangeAspect="1"/>
          </p:cNvPicPr>
          <p:nvPr/>
        </p:nvPicPr>
        <p:blipFill>
          <a:blip xmlns:r="http://schemas.openxmlformats.org/officeDocument/2006/relationships" r:embed="rId1"/>
          <a:stretch>
            <a:fillRect/>
          </a:stretch>
        </p:blipFill>
        <p:spPr>
          <a:xfrm>
            <a:off x="3306217" y="6185210"/>
            <a:ext cx="1722984" cy="457668"/>
          </a:xfrm>
          <a:prstGeom prst="rect"/>
        </p:spPr>
      </p:pic>
      <p:sp>
        <p:nvSpPr>
          <p:cNvPr id="1048587" name="Rectángulo 12"/>
          <p:cNvSpPr/>
          <p:nvPr/>
        </p:nvSpPr>
        <p:spPr>
          <a:xfrm>
            <a:off x="580018" y="1392885"/>
            <a:ext cx="6305550" cy="923330"/>
          </a:xfrm>
          <a:prstGeom prst="rect"/>
        </p:spPr>
        <p:txBody>
          <a:bodyPr wrap="square">
            <a:spAutoFit/>
          </a:bodyPr>
          <a:p>
            <a:pPr algn="ctr" lvl="0">
              <a:lnSpc>
                <a:spcPct val="90000"/>
              </a:lnSpc>
              <a:spcBef>
                <a:spcPts val="1000"/>
              </a:spcBef>
            </a:pPr>
            <a:endParaRPr dirty="0" sz="6000" lang="es-CO">
              <a:solidFill>
                <a:prstClr val="black"/>
              </a:solidFill>
              <a:latin typeface="Times New Roman" panose="02020603050405020304" pitchFamily="18" charset="0"/>
              <a:cs typeface="Times New Roman" panose="02020603050405020304" pitchFamily="18" charset="0"/>
            </a:endParaRPr>
          </a:p>
        </p:txBody>
      </p:sp>
      <p:sp>
        <p:nvSpPr>
          <p:cNvPr id="1048588" name="Rectángulo 1"/>
          <p:cNvSpPr/>
          <p:nvPr/>
        </p:nvSpPr>
        <p:spPr>
          <a:xfrm>
            <a:off x="327362" y="1583076"/>
            <a:ext cx="4701839" cy="830997"/>
          </a:xfrm>
          <a:prstGeom prst="rect"/>
        </p:spPr>
        <p:txBody>
          <a:bodyPr wrap="square">
            <a:spAutoFit/>
          </a:bodyPr>
          <a:p>
            <a:endParaRPr dirty="0" sz="4800" lang="es-CO">
              <a:latin typeface="Times New Roman" panose="02020603050405020304" pitchFamily="18" charset="0"/>
              <a:cs typeface="Times New Roman" panose="02020603050405020304" pitchFamily="18" charset="0"/>
            </a:endParaRPr>
          </a:p>
        </p:txBody>
      </p:sp>
      <p:sp>
        <p:nvSpPr>
          <p:cNvPr id="1048589" name="Rectángulo 2"/>
          <p:cNvSpPr/>
          <p:nvPr/>
        </p:nvSpPr>
        <p:spPr>
          <a:xfrm>
            <a:off x="419214" y="2154914"/>
            <a:ext cx="6061898" cy="1015663"/>
          </a:xfrm>
          <a:prstGeom prst="rect"/>
        </p:spPr>
        <p:txBody>
          <a:bodyPr wrap="square">
            <a:spAutoFit/>
          </a:bodyPr>
          <a:p>
            <a:pPr algn="ctr"/>
            <a:endParaRPr dirty="0" sz="6000" lang="es-CO">
              <a:latin typeface="Times New Roman" panose="02020603050405020304" pitchFamily="18" charset="0"/>
              <a:cs typeface="Times New Roman" panose="02020603050405020304" pitchFamily="18" charset="0"/>
            </a:endParaRPr>
          </a:p>
        </p:txBody>
      </p:sp>
      <p:pic>
        <p:nvPicPr>
          <p:cNvPr id="2097153" name="Imagen 10"/>
          <p:cNvPicPr>
            <a:picLocks noChangeAspect="1"/>
          </p:cNvPicPr>
          <p:nvPr/>
        </p:nvPicPr>
        <p:blipFill>
          <a:blip xmlns:r="http://schemas.openxmlformats.org/officeDocument/2006/relationships" r:embed="rId2"/>
          <a:stretch>
            <a:fillRect/>
          </a:stretch>
        </p:blipFill>
        <p:spPr>
          <a:xfrm>
            <a:off x="5609218" y="0"/>
            <a:ext cx="6594579" cy="6858000"/>
          </a:xfrm>
          <a:prstGeom prst="rect"/>
        </p:spPr>
      </p:pic>
      <p:pic>
        <p:nvPicPr>
          <p:cNvPr id="2097154" name="Imagen 4"/>
          <p:cNvPicPr>
            <a:picLocks noChangeAspect="1"/>
          </p:cNvPicPr>
          <p:nvPr/>
        </p:nvPicPr>
        <p:blipFill>
          <a:blip xmlns:r="http://schemas.openxmlformats.org/officeDocument/2006/relationships" r:embed="rId3"/>
          <a:stretch>
            <a:fillRect/>
          </a:stretch>
        </p:blipFill>
        <p:spPr>
          <a:xfrm>
            <a:off x="14846" y="0"/>
            <a:ext cx="12192000" cy="6839109"/>
          </a:xfrm>
          <a:prstGeom prst="rect"/>
        </p:spPr>
      </p:pic>
      <p:sp>
        <p:nvSpPr>
          <p:cNvPr id="1048590" name="Rectángulo 7"/>
          <p:cNvSpPr/>
          <p:nvPr/>
        </p:nvSpPr>
        <p:spPr>
          <a:xfrm>
            <a:off x="219443" y="1532767"/>
            <a:ext cx="5876557" cy="1691640"/>
          </a:xfrm>
          <a:prstGeom prst="rect"/>
        </p:spPr>
        <p:txBody>
          <a:bodyPr wrap="square">
            <a:spAutoFit/>
          </a:bodyPr>
          <a:p>
            <a:pPr algn="ctr"/>
            <a:r>
              <a:rPr dirty="0" sz="5400" lang="es-ES">
                <a:solidFill>
                  <a:srgbClr val="002060"/>
                </a:solidFill>
                <a:latin typeface="Times New Roman" panose="02020603050405020304" pitchFamily="18" charset="0"/>
                <a:cs typeface="Times New Roman" panose="02020603050405020304" pitchFamily="18" charset="0"/>
              </a:rPr>
              <a:t>EL PRIVILEGIO DE LA ORACIÓN</a:t>
            </a:r>
            <a:endParaRPr dirty="0" sz="5400" lang="es-CO">
              <a:solidFill>
                <a:srgbClr val="002060"/>
              </a:solidFill>
              <a:latin typeface="Times New Roman" panose="02020603050405020304" pitchFamily="18" charset="0"/>
              <a:cs typeface="Times New Roman" panose="02020603050405020304" pitchFamily="18" charset="0"/>
            </a:endParaRPr>
          </a:p>
        </p:txBody>
      </p:sp>
      <p:pic>
        <p:nvPicPr>
          <p:cNvPr id="2097155" name="Imagen 6"/>
          <p:cNvPicPr>
            <a:picLocks noChangeAspect="1"/>
          </p:cNvPicPr>
          <p:nvPr/>
        </p:nvPicPr>
        <p:blipFill>
          <a:blip xmlns:r="http://schemas.openxmlformats.org/officeDocument/2006/relationships" r:embed="rId4"/>
          <a:srcRect l="75086" r="-2" b="-2"/>
          <a:stretch>
            <a:fillRect/>
          </a:stretch>
        </p:blipFill>
        <p:spPr>
          <a:xfrm>
            <a:off x="16199" y="5880067"/>
            <a:ext cx="6836850" cy="1072215"/>
          </a:xfrm>
          <a:custGeom>
            <a:avLst/>
            <a:ahLst/>
            <a:rect l="l" t="t" r="r" b="b"/>
            <a:pathLst>
              <a:path w="6836850" h="2541737">
                <a:moveTo>
                  <a:pt x="0" y="0"/>
                </a:moveTo>
                <a:lnTo>
                  <a:pt x="4460098" y="0"/>
                </a:lnTo>
                <a:lnTo>
                  <a:pt x="4483996" y="31836"/>
                </a:lnTo>
                <a:cubicBezTo>
                  <a:pt x="4644419" y="28495"/>
                  <a:pt x="4627708" y="282495"/>
                  <a:pt x="4788129" y="245732"/>
                </a:cubicBezTo>
                <a:cubicBezTo>
                  <a:pt x="4754709" y="362707"/>
                  <a:pt x="4641076" y="302548"/>
                  <a:pt x="4600971" y="389443"/>
                </a:cubicBezTo>
                <a:cubicBezTo>
                  <a:pt x="4684524" y="462970"/>
                  <a:pt x="4844945" y="409497"/>
                  <a:pt x="4871683" y="563233"/>
                </a:cubicBezTo>
                <a:cubicBezTo>
                  <a:pt x="4838262" y="723655"/>
                  <a:pt x="4945210" y="703602"/>
                  <a:pt x="5032105" y="713629"/>
                </a:cubicBezTo>
                <a:cubicBezTo>
                  <a:pt x="5239317" y="733683"/>
                  <a:pt x="5439843" y="747050"/>
                  <a:pt x="5643713" y="780472"/>
                </a:cubicBezTo>
                <a:cubicBezTo>
                  <a:pt x="5693844" y="790498"/>
                  <a:pt x="5810819" y="767103"/>
                  <a:pt x="5800794" y="870709"/>
                </a:cubicBezTo>
                <a:cubicBezTo>
                  <a:pt x="5790767" y="954261"/>
                  <a:pt x="5700529" y="924184"/>
                  <a:pt x="5643713" y="927525"/>
                </a:cubicBezTo>
                <a:cubicBezTo>
                  <a:pt x="5329553" y="967632"/>
                  <a:pt x="5012052" y="904131"/>
                  <a:pt x="4701235" y="907472"/>
                </a:cubicBezTo>
                <a:cubicBezTo>
                  <a:pt x="4664472" y="907472"/>
                  <a:pt x="4657787" y="1017762"/>
                  <a:pt x="4577576" y="980999"/>
                </a:cubicBezTo>
                <a:cubicBezTo>
                  <a:pt x="4788129" y="1081263"/>
                  <a:pt x="5767372" y="1108001"/>
                  <a:pt x="6094900" y="1161474"/>
                </a:cubicBezTo>
                <a:cubicBezTo>
                  <a:pt x="5754004" y="1542477"/>
                  <a:pt x="5429817" y="1311870"/>
                  <a:pt x="5159105" y="1525765"/>
                </a:cubicBezTo>
                <a:cubicBezTo>
                  <a:pt x="5159105" y="1525765"/>
                  <a:pt x="5212580" y="1525765"/>
                  <a:pt x="5443187" y="1595950"/>
                </a:cubicBezTo>
                <a:cubicBezTo>
                  <a:pt x="5627002" y="1652765"/>
                  <a:pt x="5536765" y="1732976"/>
                  <a:pt x="6001321" y="1886715"/>
                </a:cubicBezTo>
                <a:cubicBezTo>
                  <a:pt x="5824188" y="1936846"/>
                  <a:pt x="5593581" y="1839925"/>
                  <a:pt x="5506685" y="2100610"/>
                </a:cubicBezTo>
                <a:cubicBezTo>
                  <a:pt x="5643713" y="2147401"/>
                  <a:pt x="5807477" y="2103953"/>
                  <a:pt x="5904398" y="2227611"/>
                </a:cubicBezTo>
                <a:cubicBezTo>
                  <a:pt x="5934478" y="2264375"/>
                  <a:pt x="5964557" y="2287770"/>
                  <a:pt x="6001321" y="2307821"/>
                </a:cubicBezTo>
                <a:cubicBezTo>
                  <a:pt x="5984612" y="2314507"/>
                  <a:pt x="5964557" y="2321190"/>
                  <a:pt x="5951188" y="2327874"/>
                </a:cubicBezTo>
                <a:cubicBezTo>
                  <a:pt x="5977925" y="2351271"/>
                  <a:pt x="6663060" y="2478270"/>
                  <a:pt x="6836850" y="2481613"/>
                </a:cubicBezTo>
                <a:cubicBezTo>
                  <a:pt x="6761652" y="2506679"/>
                  <a:pt x="6636845" y="2527828"/>
                  <a:pt x="6553814" y="2540165"/>
                </a:cubicBezTo>
                <a:lnTo>
                  <a:pt x="6542822" y="2541737"/>
                </a:lnTo>
                <a:lnTo>
                  <a:pt x="0" y="2541737"/>
                </a:lnTo>
                <a:close/>
              </a:path>
            </a:pathLst>
          </a:custGeom>
        </p:spPr>
      </p:pic>
      <p:sp>
        <p:nvSpPr>
          <p:cNvPr id="1048591" name="Rectángulo 11"/>
          <p:cNvSpPr/>
          <p:nvPr/>
        </p:nvSpPr>
        <p:spPr>
          <a:xfrm>
            <a:off x="1650240" y="5996667"/>
            <a:ext cx="3014091" cy="769441"/>
          </a:xfrm>
          <a:prstGeom prst="rect"/>
        </p:spPr>
        <p:txBody>
          <a:bodyPr wrap="square">
            <a:spAutoFit/>
          </a:bodyPr>
          <a:p>
            <a:r>
              <a:rPr b="1" dirty="0" sz="4400" lang="es-MX">
                <a:solidFill>
                  <a:schemeClr val="bg1"/>
                </a:solidFill>
                <a:latin typeface="Times New Roman" panose="02020603050405020304" pitchFamily="18" charset="0"/>
                <a:ea typeface="Segoe UI Black" panose="020B0A02040204020203" pitchFamily="34" charset="0"/>
                <a:cs typeface="Times New Roman" panose="02020603050405020304" pitchFamily="18" charset="0"/>
              </a:rPr>
              <a:t>Lección 11</a:t>
            </a:r>
          </a:p>
        </p:txBody>
      </p:sp>
      <p:pic>
        <p:nvPicPr>
          <p:cNvPr id="2097156" name="Imagen 13"/>
          <p:cNvPicPr>
            <a:picLocks noChangeAspect="1"/>
          </p:cNvPicPr>
          <p:nvPr/>
        </p:nvPicPr>
        <p:blipFill>
          <a:blip xmlns:r="http://schemas.openxmlformats.org/officeDocument/2006/relationships" r:embed="rId5"/>
          <a:stretch>
            <a:fillRect/>
          </a:stretch>
        </p:blipFill>
        <p:spPr>
          <a:xfrm>
            <a:off x="14846" y="6084831"/>
            <a:ext cx="1633870" cy="658425"/>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590"/>
                                        </p:tgtEl>
                                        <p:attrNameLst>
                                          <p:attrName>style.visibility</p:attrName>
                                        </p:attrNameLst>
                                      </p:cBhvr>
                                      <p:to>
                                        <p:strVal val="visible"/>
                                      </p:to>
                                    </p:set>
                                    <p:animEffect transition="in" filter="fade">
                                      <p:cBhvr>
                                        <p:cTn dur="1000" id="7"/>
                                        <p:tgtEl>
                                          <p:spTgt spid="1048590"/>
                                        </p:tgtEl>
                                      </p:cBhvr>
                                    </p:animEffect>
                                    <p:anim calcmode="lin" valueType="num">
                                      <p:cBhvr>
                                        <p:cTn dur="1000" fill="hold" id="8"/>
                                        <p:tgtEl>
                                          <p:spTgt spid="1048590"/>
                                        </p:tgtEl>
                                        <p:attrNameLst>
                                          <p:attrName>ppt_x</p:attrName>
                                        </p:attrNameLst>
                                      </p:cBhvr>
                                      <p:tavLst>
                                        <p:tav tm="0">
                                          <p:val>
                                            <p:strVal val="#ppt_x"/>
                                          </p:val>
                                        </p:tav>
                                        <p:tav tm="100000">
                                          <p:val>
                                            <p:strVal val="#ppt_x"/>
                                          </p:val>
                                        </p:tav>
                                      </p:tavLst>
                                    </p:anim>
                                    <p:anim calcmode="lin" valueType="num">
                                      <p:cBhvr>
                                        <p:cTn dur="1000" fill="hold" id="9"/>
                                        <p:tgtEl>
                                          <p:spTgt spid="10485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33" name=""/>
        <p:cNvGrpSpPr/>
        <p:nvPr/>
      </p:nvGrpSpPr>
      <p:grpSpPr>
        <a:xfrm>
          <a:off x="0" y="0"/>
          <a:ext cx="0" cy="0"/>
          <a:chOff x="0" y="0"/>
          <a:chExt cx="0" cy="0"/>
        </a:xfrm>
      </p:grpSpPr>
      <p:sp>
        <p:nvSpPr>
          <p:cNvPr id="1048600" name="Marcador de contenido 5"/>
          <p:cNvSpPr>
            <a:spLocks noGrp="1"/>
          </p:cNvSpPr>
          <p:nvPr>
            <p:ph idx="1"/>
          </p:nvPr>
        </p:nvSpPr>
        <p:spPr>
          <a:xfrm>
            <a:off x="217723" y="338841"/>
            <a:ext cx="5678252" cy="5256129"/>
          </a:xfrm>
        </p:spPr>
        <p:txBody>
          <a:bodyPr>
            <a:noAutofit/>
          </a:bodyPr>
          <a:p>
            <a:pPr algn="ctr" indent="0" marL="0">
              <a:buNone/>
            </a:pPr>
            <a:r>
              <a:rPr b="1" dirty="0" sz="4000" lang="es-ES">
                <a:solidFill>
                  <a:srgbClr val="002060"/>
                </a:solidFill>
                <a:latin typeface="Times New Roman" panose="02020603050405020304" pitchFamily="18" charset="0"/>
                <a:cs typeface="Times New Roman" panose="02020603050405020304" pitchFamily="18" charset="0"/>
              </a:rPr>
              <a:t>MATEO 6:6</a:t>
            </a:r>
          </a:p>
          <a:p>
            <a:pPr algn="ctr" indent="0" marL="0">
              <a:buNone/>
            </a:pPr>
            <a:r>
              <a:rPr b="1" dirty="0" sz="4000" lang="es-ES">
                <a:solidFill>
                  <a:srgbClr val="002060"/>
                </a:solidFill>
                <a:latin typeface="Times New Roman" panose="02020603050405020304" pitchFamily="18" charset="0"/>
                <a:cs typeface="Times New Roman" panose="02020603050405020304" pitchFamily="18" charset="0"/>
              </a:rPr>
              <a:t>Mas tú, cuando ores, entra en tu alcoba, y cerrada tu puerta ora a tu Padre que está en secreto; y tu Padre que ve en lo secreto, te recompensará en público.</a:t>
            </a:r>
          </a:p>
        </p:txBody>
      </p:sp>
      <p:sp>
        <p:nvSpPr>
          <p:cNvPr id="1048601" name="Rectángulo 6"/>
          <p:cNvSpPr/>
          <p:nvPr/>
        </p:nvSpPr>
        <p:spPr>
          <a:xfrm>
            <a:off x="5751576" y="2060740"/>
            <a:ext cx="6096000" cy="584775"/>
          </a:xfrm>
          <a:prstGeom prst="rect"/>
        </p:spPr>
        <p:txBody>
          <a:bodyPr>
            <a:spAutoFit/>
          </a:bodyPr>
          <a:p>
            <a:endParaRPr dirty="0" sz="3200" lang="es-ES">
              <a:effectLst/>
              <a:latin typeface="Times New Roman" panose="02020603050405020304" pitchFamily="18" charset="0"/>
              <a:cs typeface="Times New Roman" panose="02020603050405020304" pitchFamily="18" charset="0"/>
            </a:endParaRPr>
          </a:p>
        </p:txBody>
      </p:sp>
      <p:pic>
        <p:nvPicPr>
          <p:cNvPr id="2097157" name="Imagen 7"/>
          <p:cNvPicPr>
            <a:picLocks noChangeAspect="1"/>
          </p:cNvPicPr>
          <p:nvPr/>
        </p:nvPicPr>
        <p:blipFill>
          <a:blip xmlns:r="http://schemas.openxmlformats.org/officeDocument/2006/relationships" r:embed="rId1"/>
          <a:stretch>
            <a:fillRect/>
          </a:stretch>
        </p:blipFill>
        <p:spPr>
          <a:xfrm>
            <a:off x="0" y="5972175"/>
            <a:ext cx="6840305" cy="865164"/>
          </a:xfrm>
          <a:prstGeom prst="rect"/>
        </p:spPr>
      </p:pic>
      <p:sp>
        <p:nvSpPr>
          <p:cNvPr id="1048602" name="Rectángulo 8"/>
          <p:cNvSpPr/>
          <p:nvPr/>
        </p:nvSpPr>
        <p:spPr>
          <a:xfrm>
            <a:off x="344424" y="5051313"/>
            <a:ext cx="3853698" cy="584775"/>
          </a:xfrm>
          <a:prstGeom prst="rect"/>
        </p:spPr>
        <p:txBody>
          <a:bodyPr wrap="square">
            <a:spAutoFit/>
          </a:bodyPr>
          <a:p>
            <a:endParaRPr b="1" dirty="0" sz="3200" lang="es-CO">
              <a:solidFill>
                <a:schemeClr val="bg1"/>
              </a:solidFill>
              <a:latin typeface="Times New Roman" panose="02020603050405020304" pitchFamily="18" charset="0"/>
              <a:cs typeface="Times New Roman" panose="02020603050405020304" pitchFamily="18" charset="0"/>
            </a:endParaRPr>
          </a:p>
        </p:txBody>
      </p:sp>
      <p:sp>
        <p:nvSpPr>
          <p:cNvPr id="1048603" name="Rectángulo 2"/>
          <p:cNvSpPr/>
          <p:nvPr/>
        </p:nvSpPr>
        <p:spPr>
          <a:xfrm>
            <a:off x="5303520" y="491644"/>
            <a:ext cx="6096000" cy="584775"/>
          </a:xfrm>
          <a:prstGeom prst="rect"/>
        </p:spPr>
        <p:txBody>
          <a:bodyPr>
            <a:spAutoFit/>
          </a:bodyPr>
          <a:p>
            <a:endParaRPr dirty="0" sz="3200" lang="es-CO">
              <a:latin typeface="Times New Roman" panose="02020603050405020304" pitchFamily="18" charset="0"/>
              <a:cs typeface="Times New Roman" panose="02020603050405020304" pitchFamily="18" charset="0"/>
            </a:endParaRPr>
          </a:p>
        </p:txBody>
      </p:sp>
      <p:sp>
        <p:nvSpPr>
          <p:cNvPr id="1048604" name="Rectángulo 4"/>
          <p:cNvSpPr/>
          <p:nvPr/>
        </p:nvSpPr>
        <p:spPr>
          <a:xfrm>
            <a:off x="1581678" y="6149827"/>
            <a:ext cx="3237971" cy="646331"/>
          </a:xfrm>
          <a:prstGeom prst="rect"/>
        </p:spPr>
        <p:txBody>
          <a:bodyPr wrap="square">
            <a:spAutoFit/>
          </a:bodyPr>
          <a:p>
            <a:pPr algn="ctr"/>
            <a:r>
              <a:rPr b="1" dirty="0" lang="es-ES">
                <a:solidFill>
                  <a:schemeClr val="bg1"/>
                </a:solidFill>
                <a:latin typeface="Times New Roman" panose="02020603050405020304" pitchFamily="18" charset="0"/>
                <a:cs typeface="Times New Roman" panose="02020603050405020304" pitchFamily="18" charset="0"/>
              </a:rPr>
              <a:t>EL PRIVILEGIO DE LA ORACIÓN </a:t>
            </a:r>
          </a:p>
        </p:txBody>
      </p:sp>
      <p:sp>
        <p:nvSpPr>
          <p:cNvPr id="1048605" name="Rectángulo 1"/>
          <p:cNvSpPr/>
          <p:nvPr/>
        </p:nvSpPr>
        <p:spPr>
          <a:xfrm>
            <a:off x="6162675" y="338841"/>
            <a:ext cx="5534028" cy="6035041"/>
          </a:xfrm>
          <a:prstGeom prst="rect"/>
        </p:spPr>
        <p:txBody>
          <a:bodyPr wrap="square">
            <a:spAutoFit/>
          </a:bodyPr>
          <a:p>
            <a:pPr algn="ctr"/>
            <a:r>
              <a:rPr b="1" dirty="0" sz="4400" lang="es-ES">
                <a:solidFill>
                  <a:srgbClr val="002060"/>
                </a:solidFill>
                <a:latin typeface="Times New Roman" panose="02020603050405020304" pitchFamily="18" charset="0"/>
                <a:cs typeface="Times New Roman" panose="02020603050405020304" pitchFamily="18" charset="0"/>
              </a:rPr>
              <a:t> Orar es el acto de abrir nuestro corazón a Dios como a un amigo... La oración no baja a Dios hacia nosotros, antes bien nos eleva a Él». El Camino a Cristo, p. 93.</a:t>
            </a:r>
            <a:endParaRPr b="1" dirty="0" sz="4400" lang="es-CO">
              <a:solidFill>
                <a:srgbClr val="002060"/>
              </a:solidFill>
              <a:latin typeface="Times New Roman" panose="02020603050405020304" pitchFamily="18" charset="0"/>
              <a:cs typeface="Times New Roman" panose="02020603050405020304" pitchFamily="18" charset="0"/>
            </a:endParaRPr>
          </a:p>
        </p:txBody>
      </p:sp>
      <p:pic>
        <p:nvPicPr>
          <p:cNvPr id="2097158" name="Imagen 3"/>
          <p:cNvPicPr>
            <a:picLocks noChangeAspect="1"/>
          </p:cNvPicPr>
          <p:nvPr/>
        </p:nvPicPr>
        <p:blipFill>
          <a:blip xmlns:r="http://schemas.openxmlformats.org/officeDocument/2006/relationships" r:embed="rId2"/>
          <a:stretch>
            <a:fillRect/>
          </a:stretch>
        </p:blipFill>
        <p:spPr>
          <a:xfrm>
            <a:off x="0" y="6096532"/>
            <a:ext cx="1633870" cy="658425"/>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16" presetSubtype="21">
                                  <p:stCondLst>
                                    <p:cond delay="0"/>
                                  </p:stCondLst>
                                  <p:childTnLst>
                                    <p:set>
                                      <p:cBhvr>
                                        <p:cTn dur="1" fill="hold" id="6">
                                          <p:stCondLst>
                                            <p:cond delay="0"/>
                                          </p:stCondLst>
                                        </p:cTn>
                                        <p:tgtEl>
                                          <p:spTgt spid="1048600">
                                            <p:txEl>
                                              <p:pRg st="0" end="0"/>
                                            </p:txEl>
                                          </p:spTgt>
                                        </p:tgtEl>
                                        <p:attrNameLst>
                                          <p:attrName>style.visibility</p:attrName>
                                        </p:attrNameLst>
                                      </p:cBhvr>
                                      <p:to>
                                        <p:strVal val="visible"/>
                                      </p:to>
                                    </p:set>
                                    <p:animEffect transition="in" filter="barn(inVertical)">
                                      <p:cBhvr>
                                        <p:cTn dur="500" id="7"/>
                                        <p:tgtEl>
                                          <p:spTgt spid="1048600">
                                            <p:txEl>
                                              <p:pRg st="0" end="0"/>
                                            </p:txEl>
                                          </p:spTgt>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16" presetSubtype="21">
                                  <p:stCondLst>
                                    <p:cond delay="0"/>
                                  </p:stCondLst>
                                  <p:childTnLst>
                                    <p:set>
                                      <p:cBhvr>
                                        <p:cTn dur="1" fill="hold" id="11">
                                          <p:stCondLst>
                                            <p:cond delay="0"/>
                                          </p:stCondLst>
                                        </p:cTn>
                                        <p:tgtEl>
                                          <p:spTgt spid="1048600">
                                            <p:txEl>
                                              <p:pRg st="1" end="1"/>
                                            </p:txEl>
                                          </p:spTgt>
                                        </p:tgtEl>
                                        <p:attrNameLst>
                                          <p:attrName>style.visibility</p:attrName>
                                        </p:attrNameLst>
                                      </p:cBhvr>
                                      <p:to>
                                        <p:strVal val="visible"/>
                                      </p:to>
                                    </p:set>
                                    <p:animEffect transition="in" filter="barn(inVertical)">
                                      <p:cBhvr>
                                        <p:cTn dur="500" id="12"/>
                                        <p:tgtEl>
                                          <p:spTgt spid="1048600">
                                            <p:txEl>
                                              <p:pRg st="1" end="1"/>
                                            </p:txEl>
                                          </p:spTgt>
                                        </p:tgtEl>
                                      </p:cBhvr>
                                    </p:animEffect>
                                  </p:childTnLst>
                                </p:cTn>
                              </p:par>
                            </p:childTnLst>
                          </p:cTn>
                        </p:par>
                      </p:childTnLst>
                    </p:cTn>
                  </p:par>
                  <p:par>
                    <p:cTn fill="hold" id="13">
                      <p:stCondLst>
                        <p:cond delay="indefinite"/>
                      </p:stCondLst>
                      <p:childTnLst>
                        <p:par>
                          <p:cTn fill="hold" id="14">
                            <p:stCondLst>
                              <p:cond delay="0"/>
                            </p:stCondLst>
                            <p:childTnLst>
                              <p:par>
                                <p:cTn fill="hold" grpId="0" id="15" nodeType="clickEffect" presetClass="entr" presetID="42" presetSubtype="0">
                                  <p:stCondLst>
                                    <p:cond delay="0"/>
                                  </p:stCondLst>
                                  <p:childTnLst>
                                    <p:set>
                                      <p:cBhvr>
                                        <p:cTn dur="1" fill="hold" id="16">
                                          <p:stCondLst>
                                            <p:cond delay="0"/>
                                          </p:stCondLst>
                                        </p:cTn>
                                        <p:tgtEl>
                                          <p:spTgt spid="1048605"/>
                                        </p:tgtEl>
                                        <p:attrNameLst>
                                          <p:attrName>style.visibility</p:attrName>
                                        </p:attrNameLst>
                                      </p:cBhvr>
                                      <p:to>
                                        <p:strVal val="visible"/>
                                      </p:to>
                                    </p:set>
                                    <p:animEffect transition="in" filter="fade">
                                      <p:cBhvr>
                                        <p:cTn dur="1000" id="17"/>
                                        <p:tgtEl>
                                          <p:spTgt spid="1048605"/>
                                        </p:tgtEl>
                                      </p:cBhvr>
                                    </p:animEffect>
                                    <p:anim calcmode="lin" valueType="num">
                                      <p:cBhvr>
                                        <p:cTn dur="1000" fill="hold" id="18"/>
                                        <p:tgtEl>
                                          <p:spTgt spid="1048605"/>
                                        </p:tgtEl>
                                        <p:attrNameLst>
                                          <p:attrName>ppt_x</p:attrName>
                                        </p:attrNameLst>
                                      </p:cBhvr>
                                      <p:tavLst>
                                        <p:tav tm="0">
                                          <p:val>
                                            <p:strVal val="#ppt_x"/>
                                          </p:val>
                                        </p:tav>
                                        <p:tav tm="100000">
                                          <p:val>
                                            <p:strVal val="#ppt_x"/>
                                          </p:val>
                                        </p:tav>
                                      </p:tavLst>
                                    </p:anim>
                                    <p:anim calcmode="lin" valueType="num">
                                      <p:cBhvr>
                                        <p:cTn dur="1000" fill="hold" id="19"/>
                                        <p:tgtEl>
                                          <p:spTgt spid="104860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0" grpId="0" build="p"/>
      <p:bldP spid="104860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36" name=""/>
        <p:cNvGrpSpPr/>
        <p:nvPr/>
      </p:nvGrpSpPr>
      <p:grpSpPr>
        <a:xfrm>
          <a:off x="0" y="0"/>
          <a:ext cx="0" cy="0"/>
          <a:chOff x="0" y="0"/>
          <a:chExt cx="0" cy="0"/>
        </a:xfrm>
      </p:grpSpPr>
      <p:sp useBgFill="1">
        <p:nvSpPr>
          <p:cNvPr id="1048609" name="Rectangle 23"/>
          <p:cNvSpPr>
            <a:spLocks noChangeAspect="1" noMove="1" noResize="1" noRot="1" noGrp="1" noAdjustHandles="1" noEditPoints="1" noChangeArrowheads="1" noChangeShapeType="1" noTextEdit="1"/>
          </p:cNvSpPr>
          <p:nvPr/>
        </p:nvSpPr>
        <p:spPr>
          <a:xfrm>
            <a:off x="0" y="0"/>
            <a:ext cx="12188952" cy="6858000"/>
          </a:xfrm>
          <a:prstGeom prst="rect"/>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US"/>
          </a:p>
        </p:txBody>
      </p:sp>
      <p:sp>
        <p:nvSpPr>
          <p:cNvPr id="1048610" name="Rectángulo 2"/>
          <p:cNvSpPr/>
          <p:nvPr/>
        </p:nvSpPr>
        <p:spPr>
          <a:xfrm>
            <a:off x="344424" y="5200947"/>
            <a:ext cx="4167853" cy="447040"/>
          </a:xfrm>
          <a:prstGeom prst="rect"/>
        </p:spPr>
        <p:txBody>
          <a:bodyPr wrap="none">
            <a:spAutoFit/>
          </a:bodyPr>
          <a:p>
            <a:r>
              <a:rPr dirty="0" sz="2400" lang="es-ES">
                <a:solidFill>
                  <a:schemeClr val="bg1"/>
                </a:solidFill>
                <a:latin typeface="Times New Roman" panose="02020603050405020304" pitchFamily="18" charset="0"/>
                <a:cs typeface="Times New Roman" panose="02020603050405020304" pitchFamily="18" charset="0"/>
              </a:rPr>
              <a:t>1. ¿SIRVIENDO A DIOS O NO?</a:t>
            </a:r>
            <a:endParaRPr dirty="0" sz="2400" lang="es-CO">
              <a:solidFill>
                <a:schemeClr val="bg1"/>
              </a:solidFill>
              <a:latin typeface="Times New Roman" panose="02020603050405020304" pitchFamily="18" charset="0"/>
              <a:cs typeface="Times New Roman" panose="02020603050405020304" pitchFamily="18" charset="0"/>
            </a:endParaRPr>
          </a:p>
        </p:txBody>
      </p:sp>
      <p:pic>
        <p:nvPicPr>
          <p:cNvPr id="2097159" name="Imagen 4"/>
          <p:cNvPicPr>
            <a:picLocks noChangeAspect="1"/>
          </p:cNvPicPr>
          <p:nvPr/>
        </p:nvPicPr>
        <p:blipFill>
          <a:blip xmlns:r="http://schemas.openxmlformats.org/officeDocument/2006/relationships" r:embed="rId1"/>
          <a:stretch>
            <a:fillRect/>
          </a:stretch>
        </p:blipFill>
        <p:spPr>
          <a:xfrm>
            <a:off x="5970472" y="-14288"/>
            <a:ext cx="6218480" cy="6858000"/>
          </a:xfrm>
          <a:prstGeom prst="rect"/>
        </p:spPr>
      </p:pic>
      <p:pic>
        <p:nvPicPr>
          <p:cNvPr id="2097160" name="Imagen 3"/>
          <p:cNvPicPr>
            <a:picLocks noChangeAspect="1"/>
          </p:cNvPicPr>
          <p:nvPr/>
        </p:nvPicPr>
        <p:blipFill>
          <a:blip xmlns:r="http://schemas.openxmlformats.org/officeDocument/2006/relationships" r:embed="rId2"/>
          <a:stretch>
            <a:fillRect/>
          </a:stretch>
        </p:blipFill>
        <p:spPr>
          <a:xfrm>
            <a:off x="4891" y="8941"/>
            <a:ext cx="12319190" cy="6857999"/>
          </a:xfrm>
          <a:prstGeom prst="rect"/>
        </p:spPr>
      </p:pic>
      <p:sp>
        <p:nvSpPr>
          <p:cNvPr id="1048611" name="Marcador de contenido 6"/>
          <p:cNvSpPr>
            <a:spLocks noGrp="1"/>
          </p:cNvSpPr>
          <p:nvPr>
            <p:ph idx="1"/>
          </p:nvPr>
        </p:nvSpPr>
        <p:spPr>
          <a:xfrm>
            <a:off x="276225" y="214314"/>
            <a:ext cx="5888261" cy="5555499"/>
          </a:xfrm>
        </p:spPr>
        <p:txBody>
          <a:bodyPr bIns="45720" lIns="91440" rIns="91440" rtlCol="0" tIns="45720" vert="horz">
            <a:normAutofit lnSpcReduction="10000"/>
          </a:bodyPr>
          <a:p>
            <a:pPr indent="0" marL="0">
              <a:buNone/>
            </a:pPr>
            <a:r>
              <a:rPr b="1" dirty="0" sz="2600" lang="es-ES">
                <a:solidFill>
                  <a:srgbClr val="002060"/>
                </a:solidFill>
                <a:latin typeface="Times New Roman" panose="02020603050405020304" pitchFamily="18" charset="0"/>
                <a:cs typeface="Times New Roman" panose="02020603050405020304" pitchFamily="18" charset="0"/>
              </a:rPr>
              <a:t>a. Como Hijo del hombre, ¿qué consideró Jesús muy necesario? </a:t>
            </a:r>
            <a:r>
              <a:rPr dirty="0" sz="2600" lang="es-ES">
                <a:solidFill>
                  <a:srgbClr val="002060"/>
                </a:solidFill>
                <a:latin typeface="Times New Roman" panose="02020603050405020304" pitchFamily="18" charset="0"/>
                <a:cs typeface="Times New Roman" panose="02020603050405020304" pitchFamily="18" charset="0"/>
              </a:rPr>
              <a:t>Lucas 5:16; Marcos 6:46. </a:t>
            </a:r>
          </a:p>
          <a:p>
            <a:pPr indent="0" marL="0">
              <a:buNone/>
            </a:pPr>
            <a:r>
              <a:rPr dirty="0" sz="2600" lang="es-ES">
                <a:solidFill>
                  <a:srgbClr val="002060"/>
                </a:solidFill>
                <a:latin typeface="Times New Roman" panose="02020603050405020304" pitchFamily="18" charset="0"/>
                <a:cs typeface="Times New Roman" panose="02020603050405020304" pitchFamily="18" charset="0"/>
              </a:rPr>
              <a:t>Jesús consideraba indispensable apartarse de las multitudes para orar. Buscaba lugares solitarios para estar en comunión con su Padre y recibir fortaleza para cumplir su misión.</a:t>
            </a:r>
          </a:p>
          <a:p>
            <a:pPr indent="0" marL="0">
              <a:buNone/>
            </a:pPr>
            <a:r>
              <a:rPr b="1" dirty="0" sz="2600" lang="es-ES">
                <a:solidFill>
                  <a:srgbClr val="002060"/>
                </a:solidFill>
                <a:latin typeface="Times New Roman" panose="02020603050405020304" pitchFamily="18" charset="0"/>
                <a:cs typeface="Times New Roman" panose="02020603050405020304" pitchFamily="18" charset="0"/>
              </a:rPr>
              <a:t>Se </a:t>
            </a:r>
            <a:r>
              <a:rPr dirty="0" sz="2600" lang="es-ES">
                <a:solidFill>
                  <a:srgbClr val="002060"/>
                </a:solidFill>
                <a:latin typeface="Times New Roman" panose="02020603050405020304" pitchFamily="18" charset="0"/>
                <a:cs typeface="Times New Roman" panose="02020603050405020304" pitchFamily="18" charset="0"/>
              </a:rPr>
              <a:t>presenta a Jesús como nuestro ejemplo. Aunque era el Hijo de Dios, necesitaba fortalecer su fe mediante la oración. Su comunión con el cielo le daba poder para resistir el mal y atender las necesidades de los demás. Si Jesús necesitaba orar, </a:t>
            </a:r>
            <a:r>
              <a:rPr b="1" dirty="0" sz="2600" lang="es-ES">
                <a:solidFill>
                  <a:srgbClr val="002060"/>
                </a:solidFill>
                <a:latin typeface="Times New Roman" panose="02020603050405020304" pitchFamily="18" charset="0"/>
                <a:cs typeface="Times New Roman" panose="02020603050405020304" pitchFamily="18" charset="0"/>
              </a:rPr>
              <a:t>nosotros necesitamos hacerlo todavía más</a:t>
            </a:r>
            <a:r>
              <a:rPr dirty="0" sz="2600" lang="es-ES">
                <a:solidFill>
                  <a:srgbClr val="002060"/>
                </a:solidFill>
                <a:latin typeface="Times New Roman" panose="02020603050405020304" pitchFamily="18" charset="0"/>
                <a:cs typeface="Times New Roman" panose="02020603050405020304" pitchFamily="18" charset="0"/>
              </a:rPr>
              <a:t>.</a:t>
            </a:r>
          </a:p>
          <a:p>
            <a:pPr indent="0" marL="0">
              <a:buNone/>
            </a:pPr>
            <a:endParaRPr dirty="0" sz="2000" lang="es-ES">
              <a:solidFill>
                <a:srgbClr val="002060"/>
              </a:solidFill>
              <a:latin typeface="Times New Roman" panose="02020603050405020304" pitchFamily="18" charset="0"/>
              <a:cs typeface="Times New Roman" panose="02020603050405020304" pitchFamily="18" charset="0"/>
            </a:endParaRPr>
          </a:p>
        </p:txBody>
      </p:sp>
      <p:pic>
        <p:nvPicPr>
          <p:cNvPr id="2097161" name="Imagen 8"/>
          <p:cNvPicPr>
            <a:picLocks noChangeAspect="1"/>
          </p:cNvPicPr>
          <p:nvPr/>
        </p:nvPicPr>
        <p:blipFill>
          <a:blip xmlns:r="http://schemas.openxmlformats.org/officeDocument/2006/relationships" r:embed="rId3"/>
          <a:stretch>
            <a:fillRect/>
          </a:stretch>
        </p:blipFill>
        <p:spPr>
          <a:xfrm>
            <a:off x="0" y="6057535"/>
            <a:ext cx="6970543" cy="839777"/>
          </a:xfrm>
          <a:prstGeom prst="rect"/>
        </p:spPr>
      </p:pic>
      <p:sp>
        <p:nvSpPr>
          <p:cNvPr id="1048612" name="Rectángulo 13"/>
          <p:cNvSpPr/>
          <p:nvPr/>
        </p:nvSpPr>
        <p:spPr>
          <a:xfrm>
            <a:off x="1286611" y="6311436"/>
            <a:ext cx="3397250" cy="400110"/>
          </a:xfrm>
          <a:prstGeom prst="rect"/>
        </p:spPr>
        <p:txBody>
          <a:bodyPr wrap="square">
            <a:spAutoFit/>
          </a:bodyPr>
          <a:p>
            <a:pPr algn="ctr"/>
            <a:r>
              <a:rPr dirty="0" sz="2000" lang="en-US">
                <a:solidFill>
                  <a:schemeClr val="bg1"/>
                </a:solidFill>
                <a:latin typeface="Times New Roman" panose="02020603050405020304" pitchFamily="18" charset="0"/>
                <a:cs typeface="Times New Roman" panose="02020603050405020304" pitchFamily="18" charset="0"/>
              </a:rPr>
              <a:t>1. EL GRAN SUPLICANTE</a:t>
            </a:r>
            <a:r>
              <a:rPr dirty="0" sz="2000" lang="es-ES">
                <a:solidFill>
                  <a:schemeClr val="bg1"/>
                </a:solidFill>
                <a:latin typeface="Times New Roman" panose="02020603050405020304" pitchFamily="18" charset="0"/>
                <a:cs typeface="Times New Roman" panose="02020603050405020304" pitchFamily="18" charset="0"/>
              </a:rPr>
              <a:t> </a:t>
            </a:r>
            <a:endParaRPr dirty="0" sz="2000" lang="es-CO">
              <a:solidFill>
                <a:schemeClr val="bg1"/>
              </a:solidFill>
              <a:latin typeface="Times New Roman" panose="02020603050405020304" pitchFamily="18" charset="0"/>
              <a:cs typeface="Times New Roman" panose="02020603050405020304" pitchFamily="18" charset="0"/>
            </a:endParaRPr>
          </a:p>
        </p:txBody>
      </p:sp>
      <p:pic>
        <p:nvPicPr>
          <p:cNvPr id="2097162" name="Imagen 5"/>
          <p:cNvPicPr>
            <a:picLocks noChangeAspect="1"/>
          </p:cNvPicPr>
          <p:nvPr/>
        </p:nvPicPr>
        <p:blipFill>
          <a:blip xmlns:r="http://schemas.openxmlformats.org/officeDocument/2006/relationships" r:embed="rId4"/>
          <a:stretch>
            <a:fillRect/>
          </a:stretch>
        </p:blipFill>
        <p:spPr>
          <a:xfrm>
            <a:off x="-92219" y="6057535"/>
            <a:ext cx="1631801" cy="839777"/>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11">
                                            <p:txEl>
                                              <p:pRg st="0" end="0"/>
                                            </p:txEl>
                                          </p:spTgt>
                                        </p:tgtEl>
                                        <p:attrNameLst>
                                          <p:attrName>style.visibility</p:attrName>
                                        </p:attrNameLst>
                                      </p:cBhvr>
                                      <p:to>
                                        <p:strVal val="visible"/>
                                      </p:to>
                                    </p:set>
                                    <p:animEffect transition="in" filter="fade">
                                      <p:cBhvr>
                                        <p:cTn dur="1000" id="7"/>
                                        <p:tgtEl>
                                          <p:spTgt spid="1048611">
                                            <p:txEl>
                                              <p:pRg st="0" end="0"/>
                                            </p:txEl>
                                          </p:spTgt>
                                        </p:tgtEl>
                                      </p:cBhvr>
                                    </p:animEffect>
                                    <p:anim calcmode="lin" valueType="num">
                                      <p:cBhvr>
                                        <p:cTn dur="1000" fill="hold" id="8"/>
                                        <p:tgtEl>
                                          <p:spTgt spid="1048611">
                                            <p:txEl>
                                              <p:pRg st="0" end="0"/>
                                            </p:txEl>
                                          </p:spTgt>
                                        </p:tgtEl>
                                        <p:attrNameLst>
                                          <p:attrName>ppt_x</p:attrName>
                                        </p:attrNameLst>
                                      </p:cBhvr>
                                      <p:tavLst>
                                        <p:tav tm="0">
                                          <p:val>
                                            <p:strVal val="#ppt_x"/>
                                          </p:val>
                                        </p:tav>
                                        <p:tav tm="100000">
                                          <p:val>
                                            <p:strVal val="#ppt_x"/>
                                          </p:val>
                                        </p:tav>
                                      </p:tavLst>
                                    </p:anim>
                                    <p:anim calcmode="lin" valueType="num">
                                      <p:cBhvr>
                                        <p:cTn dur="1000" fill="hold" id="9"/>
                                        <p:tgtEl>
                                          <p:spTgt spid="10486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42" presetSubtype="0">
                                  <p:stCondLst>
                                    <p:cond delay="0"/>
                                  </p:stCondLst>
                                  <p:childTnLst>
                                    <p:set>
                                      <p:cBhvr>
                                        <p:cTn dur="1" fill="hold" id="13">
                                          <p:stCondLst>
                                            <p:cond delay="0"/>
                                          </p:stCondLst>
                                        </p:cTn>
                                        <p:tgtEl>
                                          <p:spTgt spid="1048611">
                                            <p:txEl>
                                              <p:pRg st="1" end="1"/>
                                            </p:txEl>
                                          </p:spTgt>
                                        </p:tgtEl>
                                        <p:attrNameLst>
                                          <p:attrName>style.visibility</p:attrName>
                                        </p:attrNameLst>
                                      </p:cBhvr>
                                      <p:to>
                                        <p:strVal val="visible"/>
                                      </p:to>
                                    </p:set>
                                    <p:animEffect transition="in" filter="fade">
                                      <p:cBhvr>
                                        <p:cTn dur="1000" id="14"/>
                                        <p:tgtEl>
                                          <p:spTgt spid="1048611">
                                            <p:txEl>
                                              <p:pRg st="1" end="1"/>
                                            </p:txEl>
                                          </p:spTgt>
                                        </p:tgtEl>
                                      </p:cBhvr>
                                    </p:animEffect>
                                    <p:anim calcmode="lin" valueType="num">
                                      <p:cBhvr>
                                        <p:cTn dur="1000" fill="hold" id="15"/>
                                        <p:tgtEl>
                                          <p:spTgt spid="1048611">
                                            <p:txEl>
                                              <p:pRg st="1" end="1"/>
                                            </p:txEl>
                                          </p:spTgt>
                                        </p:tgtEl>
                                        <p:attrNameLst>
                                          <p:attrName>ppt_x</p:attrName>
                                        </p:attrNameLst>
                                      </p:cBhvr>
                                      <p:tavLst>
                                        <p:tav tm="0">
                                          <p:val>
                                            <p:strVal val="#ppt_x"/>
                                          </p:val>
                                        </p:tav>
                                        <p:tav tm="100000">
                                          <p:val>
                                            <p:strVal val="#ppt_x"/>
                                          </p:val>
                                        </p:tav>
                                      </p:tavLst>
                                    </p:anim>
                                    <p:anim calcmode="lin" valueType="num">
                                      <p:cBhvr>
                                        <p:cTn dur="1000" fill="hold" id="16"/>
                                        <p:tgtEl>
                                          <p:spTgt spid="104861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42" presetSubtype="0">
                                  <p:stCondLst>
                                    <p:cond delay="0"/>
                                  </p:stCondLst>
                                  <p:childTnLst>
                                    <p:set>
                                      <p:cBhvr>
                                        <p:cTn dur="1" fill="hold" id="20">
                                          <p:stCondLst>
                                            <p:cond delay="0"/>
                                          </p:stCondLst>
                                        </p:cTn>
                                        <p:tgtEl>
                                          <p:spTgt spid="1048611">
                                            <p:txEl>
                                              <p:pRg st="2" end="2"/>
                                            </p:txEl>
                                          </p:spTgt>
                                        </p:tgtEl>
                                        <p:attrNameLst>
                                          <p:attrName>style.visibility</p:attrName>
                                        </p:attrNameLst>
                                      </p:cBhvr>
                                      <p:to>
                                        <p:strVal val="visible"/>
                                      </p:to>
                                    </p:set>
                                    <p:animEffect transition="in" filter="fade">
                                      <p:cBhvr>
                                        <p:cTn dur="1000" id="21"/>
                                        <p:tgtEl>
                                          <p:spTgt spid="1048611">
                                            <p:txEl>
                                              <p:pRg st="2" end="2"/>
                                            </p:txEl>
                                          </p:spTgt>
                                        </p:tgtEl>
                                      </p:cBhvr>
                                    </p:animEffect>
                                    <p:anim calcmode="lin" valueType="num">
                                      <p:cBhvr>
                                        <p:cTn dur="1000" fill="hold" id="22"/>
                                        <p:tgtEl>
                                          <p:spTgt spid="1048611">
                                            <p:txEl>
                                              <p:pRg st="2" end="2"/>
                                            </p:txEl>
                                          </p:spTgt>
                                        </p:tgtEl>
                                        <p:attrNameLst>
                                          <p:attrName>ppt_x</p:attrName>
                                        </p:attrNameLst>
                                      </p:cBhvr>
                                      <p:tavLst>
                                        <p:tav tm="0">
                                          <p:val>
                                            <p:strVal val="#ppt_x"/>
                                          </p:val>
                                        </p:tav>
                                        <p:tav tm="100000">
                                          <p:val>
                                            <p:strVal val="#ppt_x"/>
                                          </p:val>
                                        </p:tav>
                                      </p:tavLst>
                                    </p:anim>
                                    <p:anim calcmode="lin" valueType="num">
                                      <p:cBhvr>
                                        <p:cTn dur="1000" fill="hold" id="23"/>
                                        <p:tgtEl>
                                          <p:spTgt spid="1048611">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1"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39" name=""/>
        <p:cNvGrpSpPr/>
        <p:nvPr/>
      </p:nvGrpSpPr>
      <p:grpSpPr>
        <a:xfrm>
          <a:off x="0" y="0"/>
          <a:ext cx="0" cy="0"/>
          <a:chOff x="0" y="0"/>
          <a:chExt cx="0" cy="0"/>
        </a:xfrm>
      </p:grpSpPr>
      <p:sp useBgFill="1">
        <p:nvSpPr>
          <p:cNvPr id="1048616" name="Rectangle 8"/>
          <p:cNvSpPr>
            <a:spLocks noChangeAspect="1" noMove="1" noResize="1" noRot="1" noGrp="1" noAdjustHandles="1" noEditPoints="1" noChangeArrowheads="1" noChangeShapeType="1" noTextEdit="1"/>
          </p:cNvSpPr>
          <p:nvPr/>
        </p:nvSpPr>
        <p:spPr>
          <a:xfrm>
            <a:off x="-1" y="0"/>
            <a:ext cx="12188952" cy="6858000"/>
          </a:xfrm>
          <a:prstGeom prst="rect"/>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US"/>
          </a:p>
        </p:txBody>
      </p:sp>
      <p:sp>
        <p:nvSpPr>
          <p:cNvPr id="1048617" name="Rectangle 10"/>
          <p:cNvSpPr>
            <a:spLocks noChangeAspect="1" noMove="1" noResize="1" noRot="1" noGrp="1" noAdjustHandles="1" noEditPoints="1" noChangeArrowheads="1" noChangeShapeType="1" noTextEdit="1"/>
          </p:cNvSpPr>
          <p:nvPr/>
        </p:nvSpPr>
        <p:spPr>
          <a:xfrm flipH="1">
            <a:off x="5125019" y="0"/>
            <a:ext cx="7066978" cy="6858000"/>
          </a:xfrm>
          <a:prstGeom prst="rect"/>
          <a:gradFill>
            <a:gsLst>
              <a:gs pos="0">
                <a:schemeClr val="bg1">
                  <a:alpha val="0"/>
                </a:schemeClr>
              </a:gs>
              <a:gs pos="19000">
                <a:schemeClr val="bg1">
                  <a:alpha val="38000"/>
                </a:schemeClr>
              </a:gs>
              <a:gs pos="35000">
                <a:schemeClr val="bg1">
                  <a:alpha val="77000"/>
                </a:schemeClr>
              </a:gs>
              <a:gs pos="48000">
                <a:schemeClr val="bg1"/>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pic>
        <p:nvPicPr>
          <p:cNvPr id="2097163" name="Imagen 1"/>
          <p:cNvPicPr>
            <a:picLocks noChangeAspect="1"/>
          </p:cNvPicPr>
          <p:nvPr/>
        </p:nvPicPr>
        <p:blipFill>
          <a:blip xmlns:r="http://schemas.openxmlformats.org/officeDocument/2006/relationships" r:embed="rId1"/>
          <a:stretch>
            <a:fillRect/>
          </a:stretch>
        </p:blipFill>
        <p:spPr>
          <a:xfrm>
            <a:off x="58942" y="0"/>
            <a:ext cx="6475207" cy="6858000"/>
          </a:xfrm>
          <a:prstGeom prst="rect"/>
        </p:spPr>
      </p:pic>
      <p:pic>
        <p:nvPicPr>
          <p:cNvPr id="2097164" name="Imagen 4"/>
          <p:cNvPicPr>
            <a:picLocks noChangeAspect="1"/>
          </p:cNvPicPr>
          <p:nvPr/>
        </p:nvPicPr>
        <p:blipFill rotWithShape="1">
          <a:blip xmlns:r="http://schemas.openxmlformats.org/officeDocument/2006/relationships" r:embed="rId2"/>
          <a:srcRect r="10609"/>
          <a:stretch>
            <a:fillRect/>
          </a:stretch>
        </p:blipFill>
        <p:spPr>
          <a:xfrm>
            <a:off x="0" y="0"/>
            <a:ext cx="12278535" cy="6979293"/>
          </a:xfrm>
          <a:prstGeom prst="rect"/>
        </p:spPr>
      </p:pic>
      <p:sp>
        <p:nvSpPr>
          <p:cNvPr id="1048618" name="Marcador de contenido 2"/>
          <p:cNvSpPr>
            <a:spLocks noGrp="1"/>
          </p:cNvSpPr>
          <p:nvPr>
            <p:ph idx="1"/>
          </p:nvPr>
        </p:nvSpPr>
        <p:spPr>
          <a:xfrm>
            <a:off x="5953125" y="158376"/>
            <a:ext cx="6096000" cy="5752025"/>
          </a:xfrm>
        </p:spPr>
        <p:txBody>
          <a:bodyPr>
            <a:noAutofit/>
          </a:bodyPr>
          <a:p>
            <a:pPr indent="0" marL="0">
              <a:buNone/>
            </a:pPr>
            <a:r>
              <a:rPr dirty="0" lang="es-ES">
                <a:solidFill>
                  <a:srgbClr val="002060"/>
                </a:solidFill>
                <a:latin typeface="Times New Roman" panose="02020603050405020304" pitchFamily="18" charset="0"/>
                <a:cs typeface="Times New Roman" panose="02020603050405020304" pitchFamily="18" charset="0"/>
              </a:rPr>
              <a:t>B.</a:t>
            </a:r>
            <a:r>
              <a:rPr b="1" dirty="0" lang="es-ES">
                <a:solidFill>
                  <a:srgbClr val="002060"/>
                </a:solidFill>
                <a:latin typeface="Times New Roman" panose="02020603050405020304" pitchFamily="18" charset="0"/>
                <a:cs typeface="Times New Roman" panose="02020603050405020304" pitchFamily="18" charset="0"/>
              </a:rPr>
              <a:t> ¿Cómo la práctica de la oración de Cristo es un ejemplo para nosotros? </a:t>
            </a:r>
            <a:r>
              <a:rPr dirty="0" lang="es-ES">
                <a:solidFill>
                  <a:srgbClr val="002060"/>
                </a:solidFill>
                <a:latin typeface="Times New Roman" panose="02020603050405020304" pitchFamily="18" charset="0"/>
                <a:cs typeface="Times New Roman" panose="02020603050405020304" pitchFamily="18" charset="0"/>
              </a:rPr>
              <a:t>Marcos 1:35; Lucas 6:12. </a:t>
            </a:r>
          </a:p>
          <a:p>
            <a:pPr indent="0" marL="0">
              <a:buNone/>
            </a:pPr>
            <a:r>
              <a:rPr dirty="0" lang="es-ES">
                <a:solidFill>
                  <a:srgbClr val="002060"/>
                </a:solidFill>
                <a:latin typeface="Times New Roman" panose="02020603050405020304" pitchFamily="18" charset="0"/>
                <a:cs typeface="Times New Roman" panose="02020603050405020304" pitchFamily="18" charset="0"/>
              </a:rPr>
              <a:t>Debemos hacer de la oración una práctica constante, apartando tiempo para buscar a Dios, especialmente antes de enfrentar las responsabilidades y pruebas del día.</a:t>
            </a:r>
          </a:p>
          <a:p>
            <a:pPr indent="0" marL="0">
              <a:buNone/>
            </a:pPr>
            <a:r>
              <a:rPr dirty="0" lang="es-ES">
                <a:solidFill>
                  <a:srgbClr val="002060"/>
                </a:solidFill>
                <a:latin typeface="Times New Roman" panose="02020603050405020304" pitchFamily="18" charset="0"/>
                <a:cs typeface="Times New Roman" panose="02020603050405020304" pitchFamily="18" charset="0"/>
              </a:rPr>
              <a:t>Cristo no oraba ocasionalmente. Buscaba momentos de soledad para comunicarse con su Padre. Su ejemplo nos enseña que la oración debe ocupar un lugar real y prioritario en nuestra vida.</a:t>
            </a:r>
          </a:p>
          <a:p>
            <a:pPr indent="0" marL="0">
              <a:buNone/>
            </a:pPr>
            <a:endParaRPr dirty="0" sz="3100" lang="es-ES"/>
          </a:p>
        </p:txBody>
      </p:sp>
      <p:pic>
        <p:nvPicPr>
          <p:cNvPr id="2097165" name="Imagen 5"/>
          <p:cNvPicPr>
            <a:picLocks noChangeAspect="1"/>
          </p:cNvPicPr>
          <p:nvPr/>
        </p:nvPicPr>
        <p:blipFill rotWithShape="1">
          <a:blip xmlns:r="http://schemas.openxmlformats.org/officeDocument/2006/relationships" r:embed="rId3"/>
          <a:srcRect r="18549"/>
          <a:stretch>
            <a:fillRect/>
          </a:stretch>
        </p:blipFill>
        <p:spPr>
          <a:xfrm flipV="1">
            <a:off x="3648052" y="6066501"/>
            <a:ext cx="8559926" cy="825591"/>
          </a:xfrm>
          <a:prstGeom prst="rect"/>
        </p:spPr>
      </p:pic>
      <p:sp>
        <p:nvSpPr>
          <p:cNvPr id="1048619" name="Rectángulo 6"/>
          <p:cNvSpPr/>
          <p:nvPr/>
        </p:nvSpPr>
        <p:spPr>
          <a:xfrm>
            <a:off x="7391400" y="6285063"/>
            <a:ext cx="3493423" cy="400110"/>
          </a:xfrm>
          <a:prstGeom prst="rect"/>
        </p:spPr>
        <p:txBody>
          <a:bodyPr wrap="square">
            <a:spAutoFit/>
          </a:bodyPr>
          <a:p>
            <a:pPr algn="ctr"/>
            <a:r>
              <a:rPr dirty="0" sz="2000" lang="en-US">
                <a:solidFill>
                  <a:schemeClr val="bg1"/>
                </a:solidFill>
                <a:latin typeface="Times New Roman" panose="02020603050405020304" pitchFamily="18" charset="0"/>
                <a:cs typeface="Times New Roman" panose="02020603050405020304" pitchFamily="18" charset="0"/>
              </a:rPr>
              <a:t>1. EL GRAN SUPLICANTE  </a:t>
            </a:r>
            <a:endParaRPr dirty="0" sz="2000" lang="es-CO">
              <a:solidFill>
                <a:schemeClr val="bg1"/>
              </a:solidFill>
            </a:endParaRPr>
          </a:p>
        </p:txBody>
      </p:sp>
      <p:pic>
        <p:nvPicPr>
          <p:cNvPr id="2097166" name="Imagen 3"/>
          <p:cNvPicPr>
            <a:picLocks noChangeAspect="1"/>
          </p:cNvPicPr>
          <p:nvPr/>
        </p:nvPicPr>
        <p:blipFill>
          <a:blip xmlns:r="http://schemas.openxmlformats.org/officeDocument/2006/relationships" r:embed="rId4"/>
          <a:stretch>
            <a:fillRect/>
          </a:stretch>
        </p:blipFill>
        <p:spPr>
          <a:xfrm>
            <a:off x="10499187" y="6066502"/>
            <a:ext cx="1633870" cy="906599"/>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2" presetSubtype="4">
                                  <p:stCondLst>
                                    <p:cond delay="0"/>
                                  </p:stCondLst>
                                  <p:childTnLst>
                                    <p:set>
                                      <p:cBhvr>
                                        <p:cTn dur="1" fill="hold" id="6">
                                          <p:stCondLst>
                                            <p:cond delay="0"/>
                                          </p:stCondLst>
                                        </p:cTn>
                                        <p:tgtEl>
                                          <p:spTgt spid="1048618">
                                            <p:txEl>
                                              <p:pRg st="0" end="0"/>
                                            </p:txEl>
                                          </p:spTgt>
                                        </p:tgtEl>
                                        <p:attrNameLst>
                                          <p:attrName>style.visibility</p:attrName>
                                        </p:attrNameLst>
                                      </p:cBhvr>
                                      <p:to>
                                        <p:strVal val="visible"/>
                                      </p:to>
                                    </p:set>
                                    <p:animEffect transition="in" filter="wipe(down)">
                                      <p:cBhvr>
                                        <p:cTn dur="500" id="7"/>
                                        <p:tgtEl>
                                          <p:spTgt spid="1048618">
                                            <p:txEl>
                                              <p:pRg st="0" end="0"/>
                                            </p:txEl>
                                          </p:spTgt>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22" presetSubtype="4">
                                  <p:stCondLst>
                                    <p:cond delay="0"/>
                                  </p:stCondLst>
                                  <p:childTnLst>
                                    <p:set>
                                      <p:cBhvr>
                                        <p:cTn dur="1" fill="hold" id="11">
                                          <p:stCondLst>
                                            <p:cond delay="0"/>
                                          </p:stCondLst>
                                        </p:cTn>
                                        <p:tgtEl>
                                          <p:spTgt spid="1048618">
                                            <p:txEl>
                                              <p:pRg st="1" end="1"/>
                                            </p:txEl>
                                          </p:spTgt>
                                        </p:tgtEl>
                                        <p:attrNameLst>
                                          <p:attrName>style.visibility</p:attrName>
                                        </p:attrNameLst>
                                      </p:cBhvr>
                                      <p:to>
                                        <p:strVal val="visible"/>
                                      </p:to>
                                    </p:set>
                                    <p:animEffect transition="in" filter="wipe(down)">
                                      <p:cBhvr>
                                        <p:cTn dur="500" id="12"/>
                                        <p:tgtEl>
                                          <p:spTgt spid="1048618">
                                            <p:txEl>
                                              <p:pRg st="1" end="1"/>
                                            </p:txEl>
                                          </p:spTgt>
                                        </p:tgtEl>
                                      </p:cBhvr>
                                    </p:animEffect>
                                  </p:childTnLst>
                                </p:cTn>
                              </p:par>
                            </p:childTnLst>
                          </p:cTn>
                        </p:par>
                      </p:childTnLst>
                    </p:cTn>
                  </p:par>
                  <p:par>
                    <p:cTn fill="hold" id="13">
                      <p:stCondLst>
                        <p:cond delay="indefinite"/>
                      </p:stCondLst>
                      <p:childTnLst>
                        <p:par>
                          <p:cTn fill="hold" id="14">
                            <p:stCondLst>
                              <p:cond delay="0"/>
                            </p:stCondLst>
                            <p:childTnLst>
                              <p:par>
                                <p:cTn fill="hold" grpId="0" id="15" nodeType="clickEffect" presetClass="entr" presetID="22" presetSubtype="4">
                                  <p:stCondLst>
                                    <p:cond delay="0"/>
                                  </p:stCondLst>
                                  <p:childTnLst>
                                    <p:set>
                                      <p:cBhvr>
                                        <p:cTn dur="1" fill="hold" id="16">
                                          <p:stCondLst>
                                            <p:cond delay="0"/>
                                          </p:stCondLst>
                                        </p:cTn>
                                        <p:tgtEl>
                                          <p:spTgt spid="1048618">
                                            <p:txEl>
                                              <p:pRg st="2" end="2"/>
                                            </p:txEl>
                                          </p:spTgt>
                                        </p:tgtEl>
                                        <p:attrNameLst>
                                          <p:attrName>style.visibility</p:attrName>
                                        </p:attrNameLst>
                                      </p:cBhvr>
                                      <p:to>
                                        <p:strVal val="visible"/>
                                      </p:to>
                                    </p:set>
                                    <p:animEffect transition="in" filter="wipe(down)">
                                      <p:cBhvr>
                                        <p:cTn dur="500" id="17"/>
                                        <p:tgtEl>
                                          <p:spTgt spid="104861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8"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42" name=""/>
        <p:cNvGrpSpPr/>
        <p:nvPr/>
      </p:nvGrpSpPr>
      <p:grpSpPr>
        <a:xfrm>
          <a:off x="0" y="0"/>
          <a:ext cx="0" cy="0"/>
          <a:chOff x="0" y="0"/>
          <a:chExt cx="0" cy="0"/>
        </a:xfrm>
      </p:grpSpPr>
      <p:sp useBgFill="1">
        <p:nvSpPr>
          <p:cNvPr id="1048623" name="Rectangle 23"/>
          <p:cNvSpPr>
            <a:spLocks noChangeAspect="1" noMove="1" noResize="1" noRot="1" noGrp="1" noAdjustHandles="1" noEditPoints="1" noChangeArrowheads="1" noChangeShapeType="1" noTextEdit="1"/>
          </p:cNvSpPr>
          <p:nvPr/>
        </p:nvSpPr>
        <p:spPr>
          <a:xfrm>
            <a:off x="0" y="0"/>
            <a:ext cx="12188952" cy="6858000"/>
          </a:xfrm>
          <a:prstGeom prst="rect"/>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US"/>
          </a:p>
        </p:txBody>
      </p:sp>
      <p:sp>
        <p:nvSpPr>
          <p:cNvPr id="1048624" name="Rectángulo 2"/>
          <p:cNvSpPr/>
          <p:nvPr/>
        </p:nvSpPr>
        <p:spPr>
          <a:xfrm>
            <a:off x="344424" y="5200947"/>
            <a:ext cx="4167853" cy="447040"/>
          </a:xfrm>
          <a:prstGeom prst="rect"/>
        </p:spPr>
        <p:txBody>
          <a:bodyPr wrap="none">
            <a:spAutoFit/>
          </a:bodyPr>
          <a:p>
            <a:r>
              <a:rPr dirty="0" sz="2400" lang="es-ES">
                <a:solidFill>
                  <a:schemeClr val="bg1"/>
                </a:solidFill>
                <a:latin typeface="Times New Roman" panose="02020603050405020304" pitchFamily="18" charset="0"/>
                <a:cs typeface="Times New Roman" panose="02020603050405020304" pitchFamily="18" charset="0"/>
              </a:rPr>
              <a:t>1. ¿SIRVIENDO A DIOS O NO?</a:t>
            </a:r>
            <a:endParaRPr dirty="0" sz="2400" lang="es-CO">
              <a:solidFill>
                <a:schemeClr val="bg1"/>
              </a:solidFill>
              <a:latin typeface="Times New Roman" panose="02020603050405020304" pitchFamily="18" charset="0"/>
              <a:cs typeface="Times New Roman" panose="02020603050405020304" pitchFamily="18" charset="0"/>
            </a:endParaRPr>
          </a:p>
        </p:txBody>
      </p:sp>
      <p:pic>
        <p:nvPicPr>
          <p:cNvPr id="2097167" name="Imagen 4"/>
          <p:cNvPicPr>
            <a:picLocks noChangeAspect="1"/>
          </p:cNvPicPr>
          <p:nvPr/>
        </p:nvPicPr>
        <p:blipFill>
          <a:blip xmlns:r="http://schemas.openxmlformats.org/officeDocument/2006/relationships" r:embed="rId1"/>
          <a:stretch>
            <a:fillRect/>
          </a:stretch>
        </p:blipFill>
        <p:spPr>
          <a:xfrm>
            <a:off x="5819775" y="32532"/>
            <a:ext cx="6306486" cy="6858000"/>
          </a:xfrm>
          <a:prstGeom prst="rect"/>
        </p:spPr>
      </p:pic>
      <p:pic>
        <p:nvPicPr>
          <p:cNvPr id="2097168" name="Imagen 3"/>
          <p:cNvPicPr>
            <a:picLocks noChangeAspect="1"/>
          </p:cNvPicPr>
          <p:nvPr/>
        </p:nvPicPr>
        <p:blipFill>
          <a:blip xmlns:r="http://schemas.openxmlformats.org/officeDocument/2006/relationships" r:embed="rId2"/>
          <a:stretch>
            <a:fillRect/>
          </a:stretch>
        </p:blipFill>
        <p:spPr>
          <a:xfrm>
            <a:off x="-164822" y="1"/>
            <a:ext cx="12319190" cy="6890531"/>
          </a:xfrm>
          <a:prstGeom prst="rect"/>
        </p:spPr>
      </p:pic>
      <p:sp>
        <p:nvSpPr>
          <p:cNvPr id="1048625" name="Marcador de contenido 6"/>
          <p:cNvSpPr>
            <a:spLocks noGrp="1"/>
          </p:cNvSpPr>
          <p:nvPr>
            <p:ph idx="1"/>
          </p:nvPr>
        </p:nvSpPr>
        <p:spPr>
          <a:xfrm>
            <a:off x="276225" y="214314"/>
            <a:ext cx="6298014" cy="5448298"/>
          </a:xfrm>
        </p:spPr>
        <p:txBody>
          <a:bodyPr bIns="45720" lIns="91440" rIns="91440" rtlCol="0" tIns="45720" vert="horz">
            <a:noAutofit/>
          </a:bodyPr>
          <a:p>
            <a:pPr indent="0" marL="0">
              <a:buNone/>
            </a:pPr>
            <a:r>
              <a:rPr b="1" dirty="0" sz="2700" lang="es-ES">
                <a:solidFill>
                  <a:srgbClr val="002060"/>
                </a:solidFill>
                <a:latin typeface="Times New Roman" panose="02020603050405020304" pitchFamily="18" charset="0"/>
                <a:cs typeface="Times New Roman" panose="02020603050405020304" pitchFamily="18" charset="0"/>
              </a:rPr>
              <a:t>a. ¿Cómo enseñó Jesús a sus discípulos a orar? </a:t>
            </a:r>
            <a:r>
              <a:rPr dirty="0" sz="2700" lang="es-ES">
                <a:solidFill>
                  <a:srgbClr val="002060"/>
                </a:solidFill>
                <a:latin typeface="Times New Roman" panose="02020603050405020304" pitchFamily="18" charset="0"/>
                <a:cs typeface="Times New Roman" panose="02020603050405020304" pitchFamily="18" charset="0"/>
              </a:rPr>
              <a:t>Lucas 11:1–4. </a:t>
            </a:r>
          </a:p>
          <a:p>
            <a:pPr indent="0" marL="0">
              <a:buNone/>
            </a:pPr>
            <a:r>
              <a:rPr dirty="0" sz="2700" lang="es-ES">
                <a:solidFill>
                  <a:srgbClr val="002060"/>
                </a:solidFill>
                <a:latin typeface="Times New Roman" panose="02020603050405020304" pitchFamily="18" charset="0"/>
                <a:cs typeface="Times New Roman" panose="02020603050405020304" pitchFamily="18" charset="0"/>
              </a:rPr>
              <a:t>Jesús les enseñó a dirigirse al Padre, reconocer su santidad, pedir que venga su reino, buscar el cumplimiento de su voluntad, pedir el alimento diario, el perdón y la protección frente a la tentación.</a:t>
            </a:r>
          </a:p>
          <a:p>
            <a:pPr indent="0" marL="0">
              <a:buNone/>
            </a:pPr>
            <a:r>
              <a:rPr dirty="0" sz="2700" lang="es-ES">
                <a:solidFill>
                  <a:srgbClr val="002060"/>
                </a:solidFill>
                <a:latin typeface="Times New Roman" panose="02020603050405020304" pitchFamily="18" charset="0"/>
                <a:cs typeface="Times New Roman" panose="02020603050405020304" pitchFamily="18" charset="0"/>
              </a:rPr>
              <a:t>Jesús enseñó que podemos presentar a Dios nuestras necesidades diarias y confiar plenamente en Él. La oración no es solamente pedir cosas; es aprender a depender del Padre y colocar toda nuestra vida en sus manos.</a:t>
            </a:r>
          </a:p>
          <a:p>
            <a:pPr indent="0" marL="0">
              <a:buNone/>
            </a:pPr>
            <a:endParaRPr b="1" dirty="0" sz="2200" lang="es-ES">
              <a:solidFill>
                <a:srgbClr val="002060"/>
              </a:solidFill>
              <a:latin typeface="Times New Roman" panose="02020603050405020304" pitchFamily="18" charset="0"/>
              <a:cs typeface="Times New Roman" panose="02020603050405020304" pitchFamily="18" charset="0"/>
            </a:endParaRPr>
          </a:p>
        </p:txBody>
      </p:sp>
      <p:pic>
        <p:nvPicPr>
          <p:cNvPr id="2097169" name="Imagen 8"/>
          <p:cNvPicPr>
            <a:picLocks noChangeAspect="1"/>
          </p:cNvPicPr>
          <p:nvPr/>
        </p:nvPicPr>
        <p:blipFill>
          <a:blip xmlns:r="http://schemas.openxmlformats.org/officeDocument/2006/relationships" r:embed="rId3"/>
          <a:stretch>
            <a:fillRect/>
          </a:stretch>
        </p:blipFill>
        <p:spPr>
          <a:xfrm>
            <a:off x="-164822" y="5983695"/>
            <a:ext cx="7408894" cy="874304"/>
          </a:xfrm>
          <a:prstGeom prst="rect"/>
        </p:spPr>
      </p:pic>
      <p:sp>
        <p:nvSpPr>
          <p:cNvPr id="1048626" name="Rectángulo 13"/>
          <p:cNvSpPr/>
          <p:nvPr/>
        </p:nvSpPr>
        <p:spPr>
          <a:xfrm>
            <a:off x="1381125" y="6268319"/>
            <a:ext cx="3603272" cy="400110"/>
          </a:xfrm>
          <a:prstGeom prst="rect"/>
        </p:spPr>
        <p:txBody>
          <a:bodyPr wrap="square">
            <a:spAutoFit/>
          </a:bodyPr>
          <a:p>
            <a:pPr algn="ctr"/>
            <a:r>
              <a:rPr dirty="0" sz="2000" lang="en-US">
                <a:solidFill>
                  <a:schemeClr val="bg1"/>
                </a:solidFill>
                <a:latin typeface="Times New Roman" panose="02020603050405020304" pitchFamily="18" charset="0"/>
                <a:cs typeface="Times New Roman" panose="02020603050405020304" pitchFamily="18" charset="0"/>
              </a:rPr>
              <a:t>2. LA ORACIÓN DE CRISTO</a:t>
            </a:r>
            <a:r>
              <a:rPr dirty="0" sz="2000" lang="es-ES">
                <a:solidFill>
                  <a:schemeClr val="bg1"/>
                </a:solidFill>
                <a:latin typeface="Times New Roman" panose="02020603050405020304" pitchFamily="18" charset="0"/>
                <a:cs typeface="Times New Roman" panose="02020603050405020304" pitchFamily="18" charset="0"/>
              </a:rPr>
              <a:t> </a:t>
            </a:r>
            <a:endParaRPr dirty="0" sz="2000" lang="es-CO">
              <a:solidFill>
                <a:schemeClr val="bg1"/>
              </a:solidFill>
              <a:latin typeface="Times New Roman" panose="02020603050405020304" pitchFamily="18" charset="0"/>
              <a:cs typeface="Times New Roman" panose="02020603050405020304" pitchFamily="18" charset="0"/>
            </a:endParaRPr>
          </a:p>
        </p:txBody>
      </p:sp>
      <p:pic>
        <p:nvPicPr>
          <p:cNvPr id="2097170" name="Imagen 5"/>
          <p:cNvPicPr>
            <a:picLocks noChangeAspect="1"/>
          </p:cNvPicPr>
          <p:nvPr/>
        </p:nvPicPr>
        <p:blipFill>
          <a:blip xmlns:r="http://schemas.openxmlformats.org/officeDocument/2006/relationships" r:embed="rId4"/>
          <a:stretch>
            <a:fillRect/>
          </a:stretch>
        </p:blipFill>
        <p:spPr>
          <a:xfrm>
            <a:off x="-89709" y="6176769"/>
            <a:ext cx="1631801" cy="660261"/>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25">
                                            <p:txEl>
                                              <p:pRg st="0" end="0"/>
                                            </p:txEl>
                                          </p:spTgt>
                                        </p:tgtEl>
                                        <p:attrNameLst>
                                          <p:attrName>style.visibility</p:attrName>
                                        </p:attrNameLst>
                                      </p:cBhvr>
                                      <p:to>
                                        <p:strVal val="visible"/>
                                      </p:to>
                                    </p:set>
                                    <p:animEffect transition="in" filter="fade">
                                      <p:cBhvr>
                                        <p:cTn dur="1000" id="7"/>
                                        <p:tgtEl>
                                          <p:spTgt spid="1048625">
                                            <p:txEl>
                                              <p:pRg st="0" end="0"/>
                                            </p:txEl>
                                          </p:spTgt>
                                        </p:tgtEl>
                                      </p:cBhvr>
                                    </p:animEffect>
                                    <p:anim calcmode="lin" valueType="num">
                                      <p:cBhvr>
                                        <p:cTn dur="1000" fill="hold" id="8"/>
                                        <p:tgtEl>
                                          <p:spTgt spid="1048625">
                                            <p:txEl>
                                              <p:pRg st="0" end="0"/>
                                            </p:txEl>
                                          </p:spTgt>
                                        </p:tgtEl>
                                        <p:attrNameLst>
                                          <p:attrName>ppt_x</p:attrName>
                                        </p:attrNameLst>
                                      </p:cBhvr>
                                      <p:tavLst>
                                        <p:tav tm="0">
                                          <p:val>
                                            <p:strVal val="#ppt_x"/>
                                          </p:val>
                                        </p:tav>
                                        <p:tav tm="100000">
                                          <p:val>
                                            <p:strVal val="#ppt_x"/>
                                          </p:val>
                                        </p:tav>
                                      </p:tavLst>
                                    </p:anim>
                                    <p:anim calcmode="lin" valueType="num">
                                      <p:cBhvr>
                                        <p:cTn dur="1000" fill="hold" id="9"/>
                                        <p:tgtEl>
                                          <p:spTgt spid="104862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42" presetSubtype="0">
                                  <p:stCondLst>
                                    <p:cond delay="0"/>
                                  </p:stCondLst>
                                  <p:childTnLst>
                                    <p:set>
                                      <p:cBhvr>
                                        <p:cTn dur="1" fill="hold" id="13">
                                          <p:stCondLst>
                                            <p:cond delay="0"/>
                                          </p:stCondLst>
                                        </p:cTn>
                                        <p:tgtEl>
                                          <p:spTgt spid="1048625">
                                            <p:txEl>
                                              <p:pRg st="1" end="1"/>
                                            </p:txEl>
                                          </p:spTgt>
                                        </p:tgtEl>
                                        <p:attrNameLst>
                                          <p:attrName>style.visibility</p:attrName>
                                        </p:attrNameLst>
                                      </p:cBhvr>
                                      <p:to>
                                        <p:strVal val="visible"/>
                                      </p:to>
                                    </p:set>
                                    <p:animEffect transition="in" filter="fade">
                                      <p:cBhvr>
                                        <p:cTn dur="1000" id="14"/>
                                        <p:tgtEl>
                                          <p:spTgt spid="1048625">
                                            <p:txEl>
                                              <p:pRg st="1" end="1"/>
                                            </p:txEl>
                                          </p:spTgt>
                                        </p:tgtEl>
                                      </p:cBhvr>
                                    </p:animEffect>
                                    <p:anim calcmode="lin" valueType="num">
                                      <p:cBhvr>
                                        <p:cTn dur="1000" fill="hold" id="15"/>
                                        <p:tgtEl>
                                          <p:spTgt spid="1048625">
                                            <p:txEl>
                                              <p:pRg st="1" end="1"/>
                                            </p:txEl>
                                          </p:spTgt>
                                        </p:tgtEl>
                                        <p:attrNameLst>
                                          <p:attrName>ppt_x</p:attrName>
                                        </p:attrNameLst>
                                      </p:cBhvr>
                                      <p:tavLst>
                                        <p:tav tm="0">
                                          <p:val>
                                            <p:strVal val="#ppt_x"/>
                                          </p:val>
                                        </p:tav>
                                        <p:tav tm="100000">
                                          <p:val>
                                            <p:strVal val="#ppt_x"/>
                                          </p:val>
                                        </p:tav>
                                      </p:tavLst>
                                    </p:anim>
                                    <p:anim calcmode="lin" valueType="num">
                                      <p:cBhvr>
                                        <p:cTn dur="1000" fill="hold" id="16"/>
                                        <p:tgtEl>
                                          <p:spTgt spid="104862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42" presetSubtype="0">
                                  <p:stCondLst>
                                    <p:cond delay="0"/>
                                  </p:stCondLst>
                                  <p:childTnLst>
                                    <p:set>
                                      <p:cBhvr>
                                        <p:cTn dur="1" fill="hold" id="20">
                                          <p:stCondLst>
                                            <p:cond delay="0"/>
                                          </p:stCondLst>
                                        </p:cTn>
                                        <p:tgtEl>
                                          <p:spTgt spid="1048625">
                                            <p:txEl>
                                              <p:pRg st="2" end="2"/>
                                            </p:txEl>
                                          </p:spTgt>
                                        </p:tgtEl>
                                        <p:attrNameLst>
                                          <p:attrName>style.visibility</p:attrName>
                                        </p:attrNameLst>
                                      </p:cBhvr>
                                      <p:to>
                                        <p:strVal val="visible"/>
                                      </p:to>
                                    </p:set>
                                    <p:animEffect transition="in" filter="fade">
                                      <p:cBhvr>
                                        <p:cTn dur="1000" id="21"/>
                                        <p:tgtEl>
                                          <p:spTgt spid="1048625">
                                            <p:txEl>
                                              <p:pRg st="2" end="2"/>
                                            </p:txEl>
                                          </p:spTgt>
                                        </p:tgtEl>
                                      </p:cBhvr>
                                    </p:animEffect>
                                    <p:anim calcmode="lin" valueType="num">
                                      <p:cBhvr>
                                        <p:cTn dur="1000" fill="hold" id="22"/>
                                        <p:tgtEl>
                                          <p:spTgt spid="1048625">
                                            <p:txEl>
                                              <p:pRg st="2" end="2"/>
                                            </p:txEl>
                                          </p:spTgt>
                                        </p:tgtEl>
                                        <p:attrNameLst>
                                          <p:attrName>ppt_x</p:attrName>
                                        </p:attrNameLst>
                                      </p:cBhvr>
                                      <p:tavLst>
                                        <p:tav tm="0">
                                          <p:val>
                                            <p:strVal val="#ppt_x"/>
                                          </p:val>
                                        </p:tav>
                                        <p:tav tm="100000">
                                          <p:val>
                                            <p:strVal val="#ppt_x"/>
                                          </p:val>
                                        </p:tav>
                                      </p:tavLst>
                                    </p:anim>
                                    <p:anim calcmode="lin" valueType="num">
                                      <p:cBhvr>
                                        <p:cTn dur="1000" fill="hold" id="23"/>
                                        <p:tgtEl>
                                          <p:spTgt spid="104862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2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45" name=""/>
        <p:cNvGrpSpPr/>
        <p:nvPr/>
      </p:nvGrpSpPr>
      <p:grpSpPr>
        <a:xfrm>
          <a:off x="0" y="0"/>
          <a:ext cx="0" cy="0"/>
          <a:chOff x="0" y="0"/>
          <a:chExt cx="0" cy="0"/>
        </a:xfrm>
      </p:grpSpPr>
      <p:sp useBgFill="1">
        <p:nvSpPr>
          <p:cNvPr id="1048630" name="Rectangle 8"/>
          <p:cNvSpPr>
            <a:spLocks noChangeAspect="1" noMove="1" noResize="1" noRot="1" noGrp="1" noAdjustHandles="1" noEditPoints="1" noChangeArrowheads="1" noChangeShapeType="1" noTextEdit="1"/>
          </p:cNvSpPr>
          <p:nvPr/>
        </p:nvSpPr>
        <p:spPr>
          <a:xfrm>
            <a:off x="-1" y="0"/>
            <a:ext cx="12188952" cy="6858000"/>
          </a:xfrm>
          <a:prstGeom prst="rect"/>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US"/>
          </a:p>
        </p:txBody>
      </p:sp>
      <p:sp>
        <p:nvSpPr>
          <p:cNvPr id="1048631" name="Rectangle 10"/>
          <p:cNvSpPr>
            <a:spLocks noChangeAspect="1" noMove="1" noResize="1" noRot="1" noGrp="1" noAdjustHandles="1" noEditPoints="1" noChangeArrowheads="1" noChangeShapeType="1" noTextEdit="1"/>
          </p:cNvSpPr>
          <p:nvPr/>
        </p:nvSpPr>
        <p:spPr>
          <a:xfrm flipH="1">
            <a:off x="5125019" y="0"/>
            <a:ext cx="7066978" cy="6858000"/>
          </a:xfrm>
          <a:prstGeom prst="rect"/>
          <a:gradFill>
            <a:gsLst>
              <a:gs pos="0">
                <a:schemeClr val="bg1">
                  <a:alpha val="0"/>
                </a:schemeClr>
              </a:gs>
              <a:gs pos="19000">
                <a:schemeClr val="bg1">
                  <a:alpha val="38000"/>
                </a:schemeClr>
              </a:gs>
              <a:gs pos="35000">
                <a:schemeClr val="bg1">
                  <a:alpha val="77000"/>
                </a:schemeClr>
              </a:gs>
              <a:gs pos="48000">
                <a:schemeClr val="bg1"/>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pic>
        <p:nvPicPr>
          <p:cNvPr id="2097171" name="Imagen 1"/>
          <p:cNvPicPr>
            <a:picLocks noChangeAspect="1"/>
          </p:cNvPicPr>
          <p:nvPr/>
        </p:nvPicPr>
        <p:blipFill>
          <a:blip xmlns:r="http://schemas.openxmlformats.org/officeDocument/2006/relationships" r:embed="rId1"/>
          <a:stretch>
            <a:fillRect/>
          </a:stretch>
        </p:blipFill>
        <p:spPr>
          <a:xfrm>
            <a:off x="-39100" y="-19050"/>
            <a:ext cx="6401800" cy="6858000"/>
          </a:xfrm>
          <a:prstGeom prst="rect"/>
        </p:spPr>
      </p:pic>
      <p:pic>
        <p:nvPicPr>
          <p:cNvPr id="2097172" name="Imagen 4"/>
          <p:cNvPicPr>
            <a:picLocks noChangeAspect="1"/>
          </p:cNvPicPr>
          <p:nvPr/>
        </p:nvPicPr>
        <p:blipFill>
          <a:blip xmlns:r="http://schemas.openxmlformats.org/officeDocument/2006/relationships" r:embed="rId2"/>
          <a:stretch>
            <a:fillRect/>
          </a:stretch>
        </p:blipFill>
        <p:spPr>
          <a:xfrm>
            <a:off x="-39100" y="-104565"/>
            <a:ext cx="12218063" cy="6979293"/>
          </a:xfrm>
          <a:prstGeom prst="rect"/>
        </p:spPr>
      </p:pic>
      <p:sp>
        <p:nvSpPr>
          <p:cNvPr id="1048632" name="Marcador de contenido 2"/>
          <p:cNvSpPr>
            <a:spLocks noGrp="1"/>
          </p:cNvSpPr>
          <p:nvPr>
            <p:ph idx="1"/>
          </p:nvPr>
        </p:nvSpPr>
        <p:spPr>
          <a:xfrm>
            <a:off x="6229350" y="225071"/>
            <a:ext cx="5716503" cy="5529094"/>
          </a:xfrm>
        </p:spPr>
        <p:txBody>
          <a:bodyPr>
            <a:normAutofit fontScale="70000" lnSpcReduction="20000"/>
          </a:bodyPr>
          <a:p>
            <a:pPr indent="0" marL="0">
              <a:buNone/>
            </a:pPr>
            <a:r>
              <a:rPr b="1" dirty="0" sz="3600" lang="es-ES">
                <a:solidFill>
                  <a:srgbClr val="002060"/>
                </a:solidFill>
                <a:latin typeface="Times New Roman" panose="02020603050405020304" pitchFamily="18" charset="0"/>
                <a:cs typeface="Times New Roman" panose="02020603050405020304" pitchFamily="18" charset="0"/>
              </a:rPr>
              <a:t>B</a:t>
            </a:r>
            <a:r>
              <a:rPr dirty="0" sz="3600" lang="es-ES">
                <a:solidFill>
                  <a:srgbClr val="002060"/>
                </a:solidFill>
                <a:latin typeface="Times New Roman" panose="02020603050405020304" pitchFamily="18" charset="0"/>
                <a:cs typeface="Times New Roman" panose="02020603050405020304" pitchFamily="18" charset="0"/>
              </a:rPr>
              <a:t>. </a:t>
            </a:r>
            <a:r>
              <a:rPr b="1" dirty="0" sz="3600" lang="es-ES">
                <a:solidFill>
                  <a:srgbClr val="002060"/>
                </a:solidFill>
                <a:latin typeface="Times New Roman" panose="02020603050405020304" pitchFamily="18" charset="0"/>
                <a:cs typeface="Times New Roman" panose="02020603050405020304" pitchFamily="18" charset="0"/>
              </a:rPr>
              <a:t>¿Cómo describe la Biblia la devoción de Cristo, y la razón de su importancia? </a:t>
            </a:r>
            <a:r>
              <a:rPr dirty="0" sz="3600" lang="es-ES">
                <a:solidFill>
                  <a:srgbClr val="002060"/>
                </a:solidFill>
                <a:latin typeface="Times New Roman" panose="02020603050405020304" pitchFamily="18" charset="0"/>
                <a:cs typeface="Times New Roman" panose="02020603050405020304" pitchFamily="18" charset="0"/>
              </a:rPr>
              <a:t> Isaías 50:4; Hebreos 2:10; Hebreos 5:7–9. </a:t>
            </a:r>
          </a:p>
          <a:p>
            <a:pPr indent="0" marL="0">
              <a:buNone/>
            </a:pPr>
            <a:r>
              <a:rPr dirty="0" sz="3600" lang="es-ES">
                <a:solidFill>
                  <a:srgbClr val="002060"/>
                </a:solidFill>
                <a:latin typeface="Times New Roman" panose="02020603050405020304" pitchFamily="18" charset="0"/>
                <a:cs typeface="Times New Roman" panose="02020603050405020304" pitchFamily="18" charset="0"/>
              </a:rPr>
              <a:t>Cristo mantenía una profunda comunión con su Padre. Oraba con fervor y recibía fortaleza para enfrentar las pruebas, cumplir su deber y llevar adelante la obra de salvación.</a:t>
            </a:r>
          </a:p>
          <a:p>
            <a:pPr indent="0" marL="0">
              <a:buNone/>
            </a:pPr>
            <a:r>
              <a:rPr dirty="0" sz="3600" lang="es-ES">
                <a:solidFill>
                  <a:srgbClr val="002060"/>
                </a:solidFill>
                <a:latin typeface="Times New Roman" panose="02020603050405020304" pitchFamily="18" charset="0"/>
                <a:cs typeface="Times New Roman" panose="02020603050405020304" pitchFamily="18" charset="0"/>
              </a:rPr>
              <a:t>Jesús, revestido de humanidad, sentía la necesidad de recibir fuerza del Padre. Sus momentos de oración fortalecían su alma para afrontar las pruebas. Por eso su vida constituye un ejemplo directo para nosotros.</a:t>
            </a:r>
          </a:p>
          <a:p>
            <a:pPr indent="0" marL="0">
              <a:buNone/>
            </a:pPr>
            <a:r>
              <a:rPr b="1" dirty="0" sz="3600" lang="es-ES">
                <a:solidFill>
                  <a:srgbClr val="002060"/>
                </a:solidFill>
                <a:latin typeface="Times New Roman" panose="02020603050405020304" pitchFamily="18" charset="0"/>
                <a:cs typeface="Times New Roman" panose="02020603050405020304" pitchFamily="18" charset="0"/>
              </a:rPr>
              <a:t>Aplicación especial:</a:t>
            </a:r>
            <a:br>
              <a:rPr dirty="0" sz="3600" lang="es-ES">
                <a:solidFill>
                  <a:srgbClr val="002060"/>
                </a:solidFill>
                <a:latin typeface="Times New Roman" panose="02020603050405020304" pitchFamily="18" charset="0"/>
                <a:cs typeface="Times New Roman" panose="02020603050405020304" pitchFamily="18" charset="0"/>
              </a:rPr>
            </a:br>
            <a:r>
              <a:rPr dirty="0" sz="3600" lang="es-ES">
                <a:solidFill>
                  <a:srgbClr val="002060"/>
                </a:solidFill>
                <a:latin typeface="Times New Roman" panose="02020603050405020304" pitchFamily="18" charset="0"/>
                <a:cs typeface="Times New Roman" panose="02020603050405020304" pitchFamily="18" charset="0"/>
              </a:rPr>
              <a:t>La lección advierte particularmente a los jóvenes que no pueden vivir una verdadera experiencia cristiana sin oración ferviente.</a:t>
            </a:r>
          </a:p>
          <a:p>
            <a:pPr indent="0" marL="0">
              <a:buNone/>
            </a:pPr>
            <a:endParaRPr dirty="0" sz="3200" lang="es-ES">
              <a:solidFill>
                <a:srgbClr val="002060"/>
              </a:solidFill>
              <a:latin typeface="Times New Roman" panose="02020603050405020304" pitchFamily="18" charset="0"/>
              <a:cs typeface="Times New Roman" panose="02020603050405020304" pitchFamily="18" charset="0"/>
            </a:endParaRPr>
          </a:p>
        </p:txBody>
      </p:sp>
      <p:pic>
        <p:nvPicPr>
          <p:cNvPr id="2097173" name="Imagen 5"/>
          <p:cNvPicPr>
            <a:picLocks noChangeAspect="1"/>
          </p:cNvPicPr>
          <p:nvPr/>
        </p:nvPicPr>
        <p:blipFill rotWithShape="1">
          <a:blip xmlns:r="http://schemas.openxmlformats.org/officeDocument/2006/relationships" r:embed="rId3"/>
          <a:srcRect r="18549"/>
          <a:stretch>
            <a:fillRect/>
          </a:stretch>
        </p:blipFill>
        <p:spPr>
          <a:xfrm flipV="1">
            <a:off x="3661458" y="5979236"/>
            <a:ext cx="8530542" cy="895492"/>
          </a:xfrm>
          <a:prstGeom prst="rect"/>
        </p:spPr>
      </p:pic>
      <p:sp>
        <p:nvSpPr>
          <p:cNvPr id="1048633" name="Rectángulo 6"/>
          <p:cNvSpPr/>
          <p:nvPr/>
        </p:nvSpPr>
        <p:spPr>
          <a:xfrm>
            <a:off x="7411713" y="6125097"/>
            <a:ext cx="3618503" cy="400110"/>
          </a:xfrm>
          <a:prstGeom prst="rect"/>
        </p:spPr>
        <p:txBody>
          <a:bodyPr wrap="square">
            <a:spAutoFit/>
          </a:bodyPr>
          <a:p>
            <a:pPr algn="ctr"/>
            <a:r>
              <a:rPr dirty="0" sz="2000" lang="en-US">
                <a:solidFill>
                  <a:schemeClr val="bg1"/>
                </a:solidFill>
                <a:latin typeface="Times New Roman" panose="02020603050405020304" pitchFamily="18" charset="0"/>
                <a:cs typeface="Times New Roman" panose="02020603050405020304" pitchFamily="18" charset="0"/>
              </a:rPr>
              <a:t>2. LA ORACIÓN DE CRISTO </a:t>
            </a:r>
            <a:r>
              <a:rPr dirty="0" sz="2000" lang="es-ES">
                <a:solidFill>
                  <a:schemeClr val="bg1"/>
                </a:solidFill>
                <a:latin typeface="Times New Roman" panose="02020603050405020304" pitchFamily="18" charset="0"/>
                <a:cs typeface="Times New Roman" panose="02020603050405020304" pitchFamily="18" charset="0"/>
              </a:rPr>
              <a:t> </a:t>
            </a:r>
            <a:endParaRPr dirty="0" sz="2000" lang="es-CO">
              <a:solidFill>
                <a:schemeClr val="bg1"/>
              </a:solidFill>
            </a:endParaRPr>
          </a:p>
        </p:txBody>
      </p:sp>
      <p:pic>
        <p:nvPicPr>
          <p:cNvPr id="2097174" name="Imagen 3"/>
          <p:cNvPicPr>
            <a:picLocks noChangeAspect="1"/>
          </p:cNvPicPr>
          <p:nvPr/>
        </p:nvPicPr>
        <p:blipFill>
          <a:blip xmlns:r="http://schemas.openxmlformats.org/officeDocument/2006/relationships" r:embed="rId4"/>
          <a:stretch>
            <a:fillRect/>
          </a:stretch>
        </p:blipFill>
        <p:spPr>
          <a:xfrm>
            <a:off x="10597226" y="6199575"/>
            <a:ext cx="1633870" cy="658425"/>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2" presetSubtype="4">
                                  <p:stCondLst>
                                    <p:cond delay="0"/>
                                  </p:stCondLst>
                                  <p:childTnLst>
                                    <p:set>
                                      <p:cBhvr>
                                        <p:cTn dur="1" fill="hold" id="6">
                                          <p:stCondLst>
                                            <p:cond delay="0"/>
                                          </p:stCondLst>
                                        </p:cTn>
                                        <p:tgtEl>
                                          <p:spTgt spid="1048632">
                                            <p:txEl>
                                              <p:pRg st="0" end="0"/>
                                            </p:txEl>
                                          </p:spTgt>
                                        </p:tgtEl>
                                        <p:attrNameLst>
                                          <p:attrName>style.visibility</p:attrName>
                                        </p:attrNameLst>
                                      </p:cBhvr>
                                      <p:to>
                                        <p:strVal val="visible"/>
                                      </p:to>
                                    </p:set>
                                    <p:animEffect transition="in" filter="wipe(down)">
                                      <p:cBhvr>
                                        <p:cTn dur="500" id="7"/>
                                        <p:tgtEl>
                                          <p:spTgt spid="1048632">
                                            <p:txEl>
                                              <p:pRg st="0" end="0"/>
                                            </p:txEl>
                                          </p:spTgt>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22" presetSubtype="4">
                                  <p:stCondLst>
                                    <p:cond delay="0"/>
                                  </p:stCondLst>
                                  <p:childTnLst>
                                    <p:set>
                                      <p:cBhvr>
                                        <p:cTn dur="1" fill="hold" id="11">
                                          <p:stCondLst>
                                            <p:cond delay="0"/>
                                          </p:stCondLst>
                                        </p:cTn>
                                        <p:tgtEl>
                                          <p:spTgt spid="1048632">
                                            <p:txEl>
                                              <p:pRg st="1" end="1"/>
                                            </p:txEl>
                                          </p:spTgt>
                                        </p:tgtEl>
                                        <p:attrNameLst>
                                          <p:attrName>style.visibility</p:attrName>
                                        </p:attrNameLst>
                                      </p:cBhvr>
                                      <p:to>
                                        <p:strVal val="visible"/>
                                      </p:to>
                                    </p:set>
                                    <p:animEffect transition="in" filter="wipe(down)">
                                      <p:cBhvr>
                                        <p:cTn dur="500" id="12"/>
                                        <p:tgtEl>
                                          <p:spTgt spid="1048632">
                                            <p:txEl>
                                              <p:pRg st="1" end="1"/>
                                            </p:txEl>
                                          </p:spTgt>
                                        </p:tgtEl>
                                      </p:cBhvr>
                                    </p:animEffect>
                                  </p:childTnLst>
                                </p:cTn>
                              </p:par>
                            </p:childTnLst>
                          </p:cTn>
                        </p:par>
                      </p:childTnLst>
                    </p:cTn>
                  </p:par>
                  <p:par>
                    <p:cTn fill="hold" id="13">
                      <p:stCondLst>
                        <p:cond delay="indefinite"/>
                      </p:stCondLst>
                      <p:childTnLst>
                        <p:par>
                          <p:cTn fill="hold" id="14">
                            <p:stCondLst>
                              <p:cond delay="0"/>
                            </p:stCondLst>
                            <p:childTnLst>
                              <p:par>
                                <p:cTn fill="hold" grpId="0" id="15" nodeType="clickEffect" presetClass="entr" presetID="22" presetSubtype="4">
                                  <p:stCondLst>
                                    <p:cond delay="0"/>
                                  </p:stCondLst>
                                  <p:childTnLst>
                                    <p:set>
                                      <p:cBhvr>
                                        <p:cTn dur="1" fill="hold" id="16">
                                          <p:stCondLst>
                                            <p:cond delay="0"/>
                                          </p:stCondLst>
                                        </p:cTn>
                                        <p:tgtEl>
                                          <p:spTgt spid="1048632">
                                            <p:txEl>
                                              <p:pRg st="2" end="2"/>
                                            </p:txEl>
                                          </p:spTgt>
                                        </p:tgtEl>
                                        <p:attrNameLst>
                                          <p:attrName>style.visibility</p:attrName>
                                        </p:attrNameLst>
                                      </p:cBhvr>
                                      <p:to>
                                        <p:strVal val="visible"/>
                                      </p:to>
                                    </p:set>
                                    <p:animEffect transition="in" filter="wipe(down)">
                                      <p:cBhvr>
                                        <p:cTn dur="500" id="17"/>
                                        <p:tgtEl>
                                          <p:spTgt spid="1048632">
                                            <p:txEl>
                                              <p:pRg st="2" end="2"/>
                                            </p:txEl>
                                          </p:spTgt>
                                        </p:tgtEl>
                                      </p:cBhvr>
                                    </p:animEffect>
                                  </p:childTnLst>
                                </p:cTn>
                              </p:par>
                            </p:childTnLst>
                          </p:cTn>
                        </p:par>
                      </p:childTnLst>
                    </p:cTn>
                  </p:par>
                  <p:par>
                    <p:cTn fill="hold" id="18">
                      <p:stCondLst>
                        <p:cond delay="indefinite"/>
                      </p:stCondLst>
                      <p:childTnLst>
                        <p:par>
                          <p:cTn fill="hold" id="19">
                            <p:stCondLst>
                              <p:cond delay="0"/>
                            </p:stCondLst>
                            <p:childTnLst>
                              <p:par>
                                <p:cTn fill="hold" grpId="0" id="20" nodeType="clickEffect" presetClass="entr" presetID="22" presetSubtype="4">
                                  <p:stCondLst>
                                    <p:cond delay="0"/>
                                  </p:stCondLst>
                                  <p:childTnLst>
                                    <p:set>
                                      <p:cBhvr>
                                        <p:cTn dur="1" fill="hold" id="21">
                                          <p:stCondLst>
                                            <p:cond delay="0"/>
                                          </p:stCondLst>
                                        </p:cTn>
                                        <p:tgtEl>
                                          <p:spTgt spid="1048632">
                                            <p:txEl>
                                              <p:pRg st="3" end="3"/>
                                            </p:txEl>
                                          </p:spTgt>
                                        </p:tgtEl>
                                        <p:attrNameLst>
                                          <p:attrName>style.visibility</p:attrName>
                                        </p:attrNameLst>
                                      </p:cBhvr>
                                      <p:to>
                                        <p:strVal val="visible"/>
                                      </p:to>
                                    </p:set>
                                    <p:animEffect transition="in" filter="wipe(down)">
                                      <p:cBhvr>
                                        <p:cTn dur="500" id="22"/>
                                        <p:tgtEl>
                                          <p:spTgt spid="104863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3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48" name=""/>
        <p:cNvGrpSpPr/>
        <p:nvPr/>
      </p:nvGrpSpPr>
      <p:grpSpPr>
        <a:xfrm>
          <a:off x="0" y="0"/>
          <a:ext cx="0" cy="0"/>
          <a:chOff x="0" y="0"/>
          <a:chExt cx="0" cy="0"/>
        </a:xfrm>
      </p:grpSpPr>
      <p:sp useBgFill="1">
        <p:nvSpPr>
          <p:cNvPr id="1048637" name="Rectangle 23"/>
          <p:cNvSpPr>
            <a:spLocks noChangeAspect="1" noMove="1" noResize="1" noRot="1" noGrp="1" noAdjustHandles="1" noEditPoints="1" noChangeArrowheads="1" noChangeShapeType="1" noTextEdit="1"/>
          </p:cNvSpPr>
          <p:nvPr/>
        </p:nvSpPr>
        <p:spPr>
          <a:xfrm>
            <a:off x="0" y="0"/>
            <a:ext cx="12188952" cy="6858000"/>
          </a:xfrm>
          <a:prstGeom prst="rect"/>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US"/>
          </a:p>
        </p:txBody>
      </p:sp>
      <p:sp>
        <p:nvSpPr>
          <p:cNvPr id="1048638" name="Rectángulo 2"/>
          <p:cNvSpPr/>
          <p:nvPr/>
        </p:nvSpPr>
        <p:spPr>
          <a:xfrm>
            <a:off x="344424" y="5200947"/>
            <a:ext cx="4167853" cy="447040"/>
          </a:xfrm>
          <a:prstGeom prst="rect"/>
        </p:spPr>
        <p:txBody>
          <a:bodyPr wrap="none">
            <a:spAutoFit/>
          </a:bodyPr>
          <a:p>
            <a:r>
              <a:rPr dirty="0" sz="2400" lang="es-ES">
                <a:solidFill>
                  <a:schemeClr val="bg1"/>
                </a:solidFill>
                <a:latin typeface="Times New Roman" panose="02020603050405020304" pitchFamily="18" charset="0"/>
                <a:cs typeface="Times New Roman" panose="02020603050405020304" pitchFamily="18" charset="0"/>
              </a:rPr>
              <a:t>1. ¿SIRVIENDO A DIOS O NO?</a:t>
            </a:r>
            <a:endParaRPr dirty="0" sz="2400" lang="es-CO">
              <a:solidFill>
                <a:schemeClr val="bg1"/>
              </a:solidFill>
              <a:latin typeface="Times New Roman" panose="02020603050405020304" pitchFamily="18" charset="0"/>
              <a:cs typeface="Times New Roman" panose="02020603050405020304" pitchFamily="18" charset="0"/>
            </a:endParaRPr>
          </a:p>
        </p:txBody>
      </p:sp>
      <p:pic>
        <p:nvPicPr>
          <p:cNvPr id="2097175" name="Imagen 1"/>
          <p:cNvPicPr>
            <a:picLocks noChangeAspect="1"/>
          </p:cNvPicPr>
          <p:nvPr/>
        </p:nvPicPr>
        <p:blipFill>
          <a:blip xmlns:r="http://schemas.openxmlformats.org/officeDocument/2006/relationships" r:embed="rId1"/>
          <a:stretch>
            <a:fillRect/>
          </a:stretch>
        </p:blipFill>
        <p:spPr>
          <a:xfrm>
            <a:off x="5410200" y="-17472"/>
            <a:ext cx="6781800" cy="6858000"/>
          </a:xfrm>
          <a:prstGeom prst="rect"/>
        </p:spPr>
      </p:pic>
      <p:pic>
        <p:nvPicPr>
          <p:cNvPr id="2097176" name="Imagen 3"/>
          <p:cNvPicPr>
            <a:picLocks noChangeAspect="1"/>
          </p:cNvPicPr>
          <p:nvPr/>
        </p:nvPicPr>
        <p:blipFill>
          <a:blip xmlns:r="http://schemas.openxmlformats.org/officeDocument/2006/relationships" r:embed="rId2"/>
          <a:stretch>
            <a:fillRect/>
          </a:stretch>
        </p:blipFill>
        <p:spPr>
          <a:xfrm>
            <a:off x="0" y="-34944"/>
            <a:ext cx="12319190" cy="6857999"/>
          </a:xfrm>
          <a:prstGeom prst="rect"/>
        </p:spPr>
      </p:pic>
      <p:sp>
        <p:nvSpPr>
          <p:cNvPr id="1048639" name="Marcador de contenido 6"/>
          <p:cNvSpPr>
            <a:spLocks noGrp="1"/>
          </p:cNvSpPr>
          <p:nvPr>
            <p:ph idx="1"/>
          </p:nvPr>
        </p:nvSpPr>
        <p:spPr>
          <a:xfrm>
            <a:off x="276225" y="214314"/>
            <a:ext cx="6563174" cy="5448298"/>
          </a:xfrm>
        </p:spPr>
        <p:txBody>
          <a:bodyPr bIns="45720" lIns="91440" rIns="91440" rtlCol="0" tIns="45720" vert="horz">
            <a:noAutofit/>
          </a:bodyPr>
          <a:p>
            <a:pPr indent="0" marL="0">
              <a:buNone/>
            </a:pPr>
            <a:r>
              <a:rPr b="1" dirty="0" sz="2700" lang="es-ES">
                <a:solidFill>
                  <a:srgbClr val="002060"/>
                </a:solidFill>
                <a:latin typeface="Times New Roman" panose="02020603050405020304" pitchFamily="18" charset="0"/>
                <a:cs typeface="Times New Roman" panose="02020603050405020304" pitchFamily="18" charset="0"/>
              </a:rPr>
              <a:t>a. ¿Cómo nos reveló Jesús la actitud de su Padre hacia la necesidad humana? </a:t>
            </a:r>
            <a:r>
              <a:rPr dirty="0" sz="2700" lang="es-ES">
                <a:solidFill>
                  <a:srgbClr val="002060"/>
                </a:solidFill>
                <a:latin typeface="Times New Roman" panose="02020603050405020304" pitchFamily="18" charset="0"/>
                <a:cs typeface="Times New Roman" panose="02020603050405020304" pitchFamily="18" charset="0"/>
              </a:rPr>
              <a:t>Mateo 6:6; Mateo 7:7–11. </a:t>
            </a:r>
          </a:p>
          <a:p>
            <a:pPr indent="0" marL="0">
              <a:buNone/>
            </a:pPr>
            <a:r>
              <a:rPr dirty="0" sz="2700" lang="es-ES">
                <a:solidFill>
                  <a:srgbClr val="002060"/>
                </a:solidFill>
                <a:latin typeface="Times New Roman" panose="02020603050405020304" pitchFamily="18" charset="0"/>
                <a:cs typeface="Times New Roman" panose="02020603050405020304" pitchFamily="18" charset="0"/>
              </a:rPr>
              <a:t>Dios es un Padre dispuesto a escuchar y atender a sus hijos. Jesús nos invita a pedir, buscar y llamar, confiando en la bondad y sabiduría de nuestro Padre celestial.</a:t>
            </a:r>
          </a:p>
          <a:p>
            <a:pPr indent="0" marL="0">
              <a:buNone/>
            </a:pPr>
            <a:r>
              <a:rPr dirty="0" sz="2700" lang="es-ES">
                <a:solidFill>
                  <a:srgbClr val="002060"/>
                </a:solidFill>
                <a:latin typeface="Times New Roman" panose="02020603050405020304" pitchFamily="18" charset="0"/>
                <a:cs typeface="Times New Roman" panose="02020603050405020304" pitchFamily="18" charset="0"/>
              </a:rPr>
              <a:t>Tenemos el privilegio de acudir constantemente a Dios porque Él desea derramar sus bendiciones sobre nosotros. Si la respuesta tarda, no debemos pensar que Dios nos ha olvidado. Debemos confiar en que Él sabe qué es lo mejor.</a:t>
            </a:r>
          </a:p>
          <a:p>
            <a:pPr indent="0" marL="0">
              <a:buNone/>
            </a:pPr>
            <a:endParaRPr b="1" dirty="0" sz="2200" lang="es-ES">
              <a:solidFill>
                <a:srgbClr val="002060"/>
              </a:solidFill>
              <a:latin typeface="Times New Roman" panose="02020603050405020304" pitchFamily="18" charset="0"/>
              <a:cs typeface="Times New Roman" panose="02020603050405020304" pitchFamily="18" charset="0"/>
            </a:endParaRPr>
          </a:p>
        </p:txBody>
      </p:sp>
      <p:pic>
        <p:nvPicPr>
          <p:cNvPr id="2097177" name="Imagen 8"/>
          <p:cNvPicPr>
            <a:picLocks noChangeAspect="1"/>
          </p:cNvPicPr>
          <p:nvPr/>
        </p:nvPicPr>
        <p:blipFill>
          <a:blip xmlns:r="http://schemas.openxmlformats.org/officeDocument/2006/relationships" r:embed="rId3"/>
          <a:stretch>
            <a:fillRect/>
          </a:stretch>
        </p:blipFill>
        <p:spPr>
          <a:xfrm>
            <a:off x="-18502" y="5976323"/>
            <a:ext cx="7562850" cy="819248"/>
          </a:xfrm>
          <a:prstGeom prst="rect"/>
        </p:spPr>
      </p:pic>
      <p:sp>
        <p:nvSpPr>
          <p:cNvPr id="1048640" name="Rectángulo 13"/>
          <p:cNvSpPr/>
          <p:nvPr/>
        </p:nvSpPr>
        <p:spPr>
          <a:xfrm>
            <a:off x="1390650" y="6068158"/>
            <a:ext cx="3644900" cy="707886"/>
          </a:xfrm>
          <a:prstGeom prst="rect"/>
        </p:spPr>
        <p:txBody>
          <a:bodyPr wrap="square">
            <a:spAutoFit/>
          </a:bodyPr>
          <a:p>
            <a:pPr algn="ctr"/>
            <a:r>
              <a:rPr dirty="0" sz="2000" lang="es-ES">
                <a:solidFill>
                  <a:schemeClr val="bg1"/>
                </a:solidFill>
                <a:latin typeface="Times New Roman" panose="02020603050405020304" pitchFamily="18" charset="0"/>
                <a:cs typeface="Times New Roman" panose="02020603050405020304" pitchFamily="18" charset="0"/>
              </a:rPr>
              <a:t>3. EL PRIVILEGIO DE LA ORACIÓN </a:t>
            </a:r>
            <a:endParaRPr dirty="0" sz="2000" lang="es-CO">
              <a:solidFill>
                <a:schemeClr val="bg1"/>
              </a:solidFill>
              <a:latin typeface="Times New Roman" panose="02020603050405020304" pitchFamily="18" charset="0"/>
              <a:cs typeface="Times New Roman" panose="02020603050405020304" pitchFamily="18" charset="0"/>
            </a:endParaRPr>
          </a:p>
        </p:txBody>
      </p:sp>
      <p:pic>
        <p:nvPicPr>
          <p:cNvPr id="2097178" name="Imagen 5"/>
          <p:cNvPicPr>
            <a:picLocks noChangeAspect="1"/>
          </p:cNvPicPr>
          <p:nvPr/>
        </p:nvPicPr>
        <p:blipFill>
          <a:blip xmlns:r="http://schemas.openxmlformats.org/officeDocument/2006/relationships" r:embed="rId4"/>
          <a:stretch>
            <a:fillRect/>
          </a:stretch>
        </p:blipFill>
        <p:spPr>
          <a:xfrm>
            <a:off x="-171389" y="5931366"/>
            <a:ext cx="1738071" cy="909162"/>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39">
                                            <p:txEl>
                                              <p:pRg st="0" end="0"/>
                                            </p:txEl>
                                          </p:spTgt>
                                        </p:tgtEl>
                                        <p:attrNameLst>
                                          <p:attrName>style.visibility</p:attrName>
                                        </p:attrNameLst>
                                      </p:cBhvr>
                                      <p:to>
                                        <p:strVal val="visible"/>
                                      </p:to>
                                    </p:set>
                                    <p:animEffect transition="in" filter="fade">
                                      <p:cBhvr>
                                        <p:cTn dur="1000" id="7"/>
                                        <p:tgtEl>
                                          <p:spTgt spid="1048639">
                                            <p:txEl>
                                              <p:pRg st="0" end="0"/>
                                            </p:txEl>
                                          </p:spTgt>
                                        </p:tgtEl>
                                      </p:cBhvr>
                                    </p:animEffect>
                                    <p:anim calcmode="lin" valueType="num">
                                      <p:cBhvr>
                                        <p:cTn dur="1000" fill="hold" id="8"/>
                                        <p:tgtEl>
                                          <p:spTgt spid="1048639">
                                            <p:txEl>
                                              <p:pRg st="0" end="0"/>
                                            </p:txEl>
                                          </p:spTgt>
                                        </p:tgtEl>
                                        <p:attrNameLst>
                                          <p:attrName>ppt_x</p:attrName>
                                        </p:attrNameLst>
                                      </p:cBhvr>
                                      <p:tavLst>
                                        <p:tav tm="0">
                                          <p:val>
                                            <p:strVal val="#ppt_x"/>
                                          </p:val>
                                        </p:tav>
                                        <p:tav tm="100000">
                                          <p:val>
                                            <p:strVal val="#ppt_x"/>
                                          </p:val>
                                        </p:tav>
                                      </p:tavLst>
                                    </p:anim>
                                    <p:anim calcmode="lin" valueType="num">
                                      <p:cBhvr>
                                        <p:cTn dur="1000" fill="hold" id="9"/>
                                        <p:tgtEl>
                                          <p:spTgt spid="104863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42" presetSubtype="0">
                                  <p:stCondLst>
                                    <p:cond delay="0"/>
                                  </p:stCondLst>
                                  <p:childTnLst>
                                    <p:set>
                                      <p:cBhvr>
                                        <p:cTn dur="1" fill="hold" id="13">
                                          <p:stCondLst>
                                            <p:cond delay="0"/>
                                          </p:stCondLst>
                                        </p:cTn>
                                        <p:tgtEl>
                                          <p:spTgt spid="1048639">
                                            <p:txEl>
                                              <p:pRg st="1" end="1"/>
                                            </p:txEl>
                                          </p:spTgt>
                                        </p:tgtEl>
                                        <p:attrNameLst>
                                          <p:attrName>style.visibility</p:attrName>
                                        </p:attrNameLst>
                                      </p:cBhvr>
                                      <p:to>
                                        <p:strVal val="visible"/>
                                      </p:to>
                                    </p:set>
                                    <p:animEffect transition="in" filter="fade">
                                      <p:cBhvr>
                                        <p:cTn dur="1000" id="14"/>
                                        <p:tgtEl>
                                          <p:spTgt spid="1048639">
                                            <p:txEl>
                                              <p:pRg st="1" end="1"/>
                                            </p:txEl>
                                          </p:spTgt>
                                        </p:tgtEl>
                                      </p:cBhvr>
                                    </p:animEffect>
                                    <p:anim calcmode="lin" valueType="num">
                                      <p:cBhvr>
                                        <p:cTn dur="1000" fill="hold" id="15"/>
                                        <p:tgtEl>
                                          <p:spTgt spid="1048639">
                                            <p:txEl>
                                              <p:pRg st="1" end="1"/>
                                            </p:txEl>
                                          </p:spTgt>
                                        </p:tgtEl>
                                        <p:attrNameLst>
                                          <p:attrName>ppt_x</p:attrName>
                                        </p:attrNameLst>
                                      </p:cBhvr>
                                      <p:tavLst>
                                        <p:tav tm="0">
                                          <p:val>
                                            <p:strVal val="#ppt_x"/>
                                          </p:val>
                                        </p:tav>
                                        <p:tav tm="100000">
                                          <p:val>
                                            <p:strVal val="#ppt_x"/>
                                          </p:val>
                                        </p:tav>
                                      </p:tavLst>
                                    </p:anim>
                                    <p:anim calcmode="lin" valueType="num">
                                      <p:cBhvr>
                                        <p:cTn dur="1000" fill="hold" id="16"/>
                                        <p:tgtEl>
                                          <p:spTgt spid="104863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42" presetSubtype="0">
                                  <p:stCondLst>
                                    <p:cond delay="0"/>
                                  </p:stCondLst>
                                  <p:childTnLst>
                                    <p:set>
                                      <p:cBhvr>
                                        <p:cTn dur="1" fill="hold" id="20">
                                          <p:stCondLst>
                                            <p:cond delay="0"/>
                                          </p:stCondLst>
                                        </p:cTn>
                                        <p:tgtEl>
                                          <p:spTgt spid="1048639">
                                            <p:txEl>
                                              <p:pRg st="2" end="2"/>
                                            </p:txEl>
                                          </p:spTgt>
                                        </p:tgtEl>
                                        <p:attrNameLst>
                                          <p:attrName>style.visibility</p:attrName>
                                        </p:attrNameLst>
                                      </p:cBhvr>
                                      <p:to>
                                        <p:strVal val="visible"/>
                                      </p:to>
                                    </p:set>
                                    <p:animEffect transition="in" filter="fade">
                                      <p:cBhvr>
                                        <p:cTn dur="1000" id="21"/>
                                        <p:tgtEl>
                                          <p:spTgt spid="1048639">
                                            <p:txEl>
                                              <p:pRg st="2" end="2"/>
                                            </p:txEl>
                                          </p:spTgt>
                                        </p:tgtEl>
                                      </p:cBhvr>
                                    </p:animEffect>
                                    <p:anim calcmode="lin" valueType="num">
                                      <p:cBhvr>
                                        <p:cTn dur="1000" fill="hold" id="22"/>
                                        <p:tgtEl>
                                          <p:spTgt spid="1048639">
                                            <p:txEl>
                                              <p:pRg st="2" end="2"/>
                                            </p:txEl>
                                          </p:spTgt>
                                        </p:tgtEl>
                                        <p:attrNameLst>
                                          <p:attrName>ppt_x</p:attrName>
                                        </p:attrNameLst>
                                      </p:cBhvr>
                                      <p:tavLst>
                                        <p:tav tm="0">
                                          <p:val>
                                            <p:strVal val="#ppt_x"/>
                                          </p:val>
                                        </p:tav>
                                        <p:tav tm="100000">
                                          <p:val>
                                            <p:strVal val="#ppt_x"/>
                                          </p:val>
                                        </p:tav>
                                      </p:tavLst>
                                    </p:anim>
                                    <p:anim calcmode="lin" valueType="num">
                                      <p:cBhvr>
                                        <p:cTn dur="1000" fill="hold" id="23"/>
                                        <p:tgtEl>
                                          <p:spTgt spid="1048639">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3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51" name=""/>
        <p:cNvGrpSpPr/>
        <p:nvPr/>
      </p:nvGrpSpPr>
      <p:grpSpPr>
        <a:xfrm>
          <a:off x="0" y="0"/>
          <a:ext cx="0" cy="0"/>
          <a:chOff x="0" y="0"/>
          <a:chExt cx="0" cy="0"/>
        </a:xfrm>
      </p:grpSpPr>
      <p:pic>
        <p:nvPicPr>
          <p:cNvPr id="2097179" name="Imagen 5"/>
          <p:cNvPicPr>
            <a:picLocks noChangeAspect="1"/>
          </p:cNvPicPr>
          <p:nvPr/>
        </p:nvPicPr>
        <p:blipFill>
          <a:blip xmlns:r="http://schemas.openxmlformats.org/officeDocument/2006/relationships" r:embed="rId1"/>
          <a:stretch>
            <a:fillRect/>
          </a:stretch>
        </p:blipFill>
        <p:spPr>
          <a:xfrm>
            <a:off x="-8860" y="0"/>
            <a:ext cx="6827430" cy="6858000"/>
          </a:xfrm>
          <a:prstGeom prst="rect"/>
        </p:spPr>
      </p:pic>
      <p:pic>
        <p:nvPicPr>
          <p:cNvPr id="2097180" name="Imagen 9"/>
          <p:cNvPicPr>
            <a:picLocks noChangeAspect="1"/>
          </p:cNvPicPr>
          <p:nvPr/>
        </p:nvPicPr>
        <p:blipFill>
          <a:blip xmlns:r="http://schemas.openxmlformats.org/officeDocument/2006/relationships" r:embed="rId2"/>
          <a:stretch>
            <a:fillRect/>
          </a:stretch>
        </p:blipFill>
        <p:spPr>
          <a:xfrm>
            <a:off x="-8860" y="-26344"/>
            <a:ext cx="12192000" cy="6884344"/>
          </a:xfrm>
          <a:prstGeom prst="rect"/>
        </p:spPr>
      </p:pic>
      <p:sp>
        <p:nvSpPr>
          <p:cNvPr id="1048644" name="Rectángulo 10"/>
          <p:cNvSpPr/>
          <p:nvPr/>
        </p:nvSpPr>
        <p:spPr>
          <a:xfrm>
            <a:off x="5061932" y="120607"/>
            <a:ext cx="6979237" cy="6200140"/>
          </a:xfrm>
          <a:prstGeom prst="rect"/>
        </p:spPr>
        <p:txBody>
          <a:bodyPr wrap="square">
            <a:spAutoFit/>
          </a:bodyPr>
          <a:p>
            <a:r>
              <a:rPr b="1" dirty="0" sz="2700" lang="es-ES">
                <a:solidFill>
                  <a:srgbClr val="002060"/>
                </a:solidFill>
                <a:latin typeface="Times New Roman" panose="02020603050405020304" pitchFamily="18" charset="0"/>
                <a:cs typeface="Times New Roman" panose="02020603050405020304" pitchFamily="18" charset="0"/>
              </a:rPr>
              <a:t>B. ¿Qué impide que nuestras peticiones sean escuchadas por el Señor? </a:t>
            </a:r>
            <a:r>
              <a:rPr dirty="0" sz="2700" lang="es-ES">
                <a:solidFill>
                  <a:srgbClr val="002060"/>
                </a:solidFill>
                <a:latin typeface="Times New Roman" panose="02020603050405020304" pitchFamily="18" charset="0"/>
                <a:cs typeface="Times New Roman" panose="02020603050405020304" pitchFamily="18" charset="0"/>
              </a:rPr>
              <a:t>Salmos 66:18; Proverbios 28:13. </a:t>
            </a:r>
          </a:p>
          <a:p>
            <a:r>
              <a:rPr dirty="0" sz="2700" lang="es-ES">
                <a:solidFill>
                  <a:srgbClr val="002060"/>
                </a:solidFill>
                <a:latin typeface="Times New Roman" panose="02020603050405020304" pitchFamily="18" charset="0"/>
                <a:cs typeface="Times New Roman" panose="02020603050405020304" pitchFamily="18" charset="0"/>
              </a:rPr>
              <a:t>El pecado conocido y oculto en el corazón impide una comunión correcta con Dios. Debemos confesar nuestros pecados y apartarnos de ellos.</a:t>
            </a:r>
          </a:p>
          <a:p>
            <a:r>
              <a:rPr dirty="0" sz="2700" lang="es-ES">
                <a:solidFill>
                  <a:srgbClr val="002060"/>
                </a:solidFill>
                <a:latin typeface="Times New Roman" panose="02020603050405020304" pitchFamily="18" charset="0"/>
                <a:cs typeface="Times New Roman" panose="02020603050405020304" pitchFamily="18" charset="0"/>
              </a:rPr>
              <a:t>No podemos aferrarnos deliberadamente al pecado y esperar una relación correcta con Dios. La oración del corazón arrepentido sí es aceptada. La confesión, el arrepentimiento y la reparación cuando sea posible forman parte de nuestra respuesta a la gracia de Dios</a:t>
            </a:r>
          </a:p>
          <a:p>
            <a:r>
              <a:rPr b="1" dirty="0" sz="2800" lang="es-ES">
                <a:solidFill>
                  <a:srgbClr val="002060"/>
                </a:solidFill>
                <a:latin typeface="Times New Roman" panose="02020603050405020304" pitchFamily="18" charset="0"/>
                <a:cs typeface="Times New Roman" panose="02020603050405020304" pitchFamily="18" charset="0"/>
              </a:rPr>
              <a:t> </a:t>
            </a:r>
            <a:endParaRPr dirty="0" sz="2800" lang="es-ES">
              <a:solidFill>
                <a:srgbClr val="002060"/>
              </a:solidFill>
              <a:latin typeface="Times New Roman" panose="02020603050405020304" pitchFamily="18" charset="0"/>
              <a:cs typeface="Times New Roman" panose="02020603050405020304" pitchFamily="18" charset="0"/>
            </a:endParaRPr>
          </a:p>
        </p:txBody>
      </p:sp>
      <p:pic>
        <p:nvPicPr>
          <p:cNvPr id="2097181" name="Imagen 3"/>
          <p:cNvPicPr>
            <a:picLocks noChangeAspect="1"/>
          </p:cNvPicPr>
          <p:nvPr/>
        </p:nvPicPr>
        <p:blipFill rotWithShape="1">
          <a:blip xmlns:r="http://schemas.openxmlformats.org/officeDocument/2006/relationships" r:embed="rId3"/>
          <a:srcRect l="15674"/>
          <a:stretch>
            <a:fillRect/>
          </a:stretch>
        </p:blipFill>
        <p:spPr>
          <a:xfrm rot="10800000" flipV="1">
            <a:off x="4043680" y="6092336"/>
            <a:ext cx="8148320" cy="792008"/>
          </a:xfrm>
          <a:prstGeom prst="rect"/>
        </p:spPr>
      </p:pic>
      <p:sp>
        <p:nvSpPr>
          <p:cNvPr id="1048645" name="Rectángulo 4"/>
          <p:cNvSpPr/>
          <p:nvPr/>
        </p:nvSpPr>
        <p:spPr>
          <a:xfrm>
            <a:off x="7149919" y="6267069"/>
            <a:ext cx="3816506" cy="331470"/>
          </a:xfrm>
          <a:prstGeom prst="rect"/>
        </p:spPr>
        <p:txBody>
          <a:bodyPr wrap="square">
            <a:spAutoFit/>
          </a:bodyPr>
          <a:p>
            <a:pPr algn="ctr" lvl="0">
              <a:lnSpc>
                <a:spcPct val="90000"/>
              </a:lnSpc>
              <a:spcBef>
                <a:spcPts val="1000"/>
              </a:spcBef>
            </a:pPr>
            <a:r>
              <a:rPr dirty="0" lang="es-ES">
                <a:solidFill>
                  <a:schemeClr val="bg1"/>
                </a:solidFill>
                <a:latin typeface="Times New Roman" panose="02020603050405020304" pitchFamily="18" charset="0"/>
                <a:cs typeface="Times New Roman" panose="02020603050405020304" pitchFamily="18" charset="0"/>
              </a:rPr>
              <a:t>3. EL PRIVILEGIO DE LA ORACIÓN </a:t>
            </a:r>
            <a:endParaRPr dirty="0" lang="es-CO">
              <a:solidFill>
                <a:schemeClr val="bg1"/>
              </a:solidFill>
              <a:latin typeface="Times New Roman" panose="02020603050405020304" pitchFamily="18" charset="0"/>
              <a:cs typeface="Times New Roman" panose="02020603050405020304" pitchFamily="18" charset="0"/>
            </a:endParaRPr>
          </a:p>
        </p:txBody>
      </p:sp>
      <p:pic>
        <p:nvPicPr>
          <p:cNvPr id="2097182" name="Imagen 2"/>
          <p:cNvPicPr>
            <a:picLocks noChangeAspect="1"/>
          </p:cNvPicPr>
          <p:nvPr/>
        </p:nvPicPr>
        <p:blipFill>
          <a:blip xmlns:r="http://schemas.openxmlformats.org/officeDocument/2006/relationships" r:embed="rId4"/>
          <a:stretch>
            <a:fillRect/>
          </a:stretch>
        </p:blipFill>
        <p:spPr>
          <a:xfrm>
            <a:off x="10558130" y="6026889"/>
            <a:ext cx="1633870" cy="949716"/>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44"/>
                                        </p:tgtEl>
                                        <p:attrNameLst>
                                          <p:attrName>style.visibility</p:attrName>
                                        </p:attrNameLst>
                                      </p:cBhvr>
                                      <p:to>
                                        <p:strVal val="visible"/>
                                      </p:to>
                                    </p:set>
                                    <p:animEffect transition="in" filter="fade">
                                      <p:cBhvr>
                                        <p:cTn dur="1000" id="7"/>
                                        <p:tgtEl>
                                          <p:spTgt spid="1048644"/>
                                        </p:tgtEl>
                                      </p:cBhvr>
                                    </p:animEffect>
                                    <p:anim calcmode="lin" valueType="num">
                                      <p:cBhvr>
                                        <p:cTn dur="1000" fill="hold" id="8"/>
                                        <p:tgtEl>
                                          <p:spTgt spid="1048644"/>
                                        </p:tgtEl>
                                        <p:attrNameLst>
                                          <p:attrName>ppt_x</p:attrName>
                                        </p:attrNameLst>
                                      </p:cBhvr>
                                      <p:tavLst>
                                        <p:tav tm="0">
                                          <p:val>
                                            <p:strVal val="#ppt_x"/>
                                          </p:val>
                                        </p:tav>
                                        <p:tav tm="100000">
                                          <p:val>
                                            <p:strVal val="#ppt_x"/>
                                          </p:val>
                                        </p:tav>
                                      </p:tavLst>
                                    </p:anim>
                                    <p:anim calcmode="lin" valueType="num">
                                      <p:cBhvr>
                                        <p:cTn dur="1000" fill="hold" id="9"/>
                                        <p:tgtEl>
                                          <p:spTgt spid="1048644"/>
                                        </p:tgtEl>
                                        <p:attrNameLst>
                                          <p:attrName>ppt_y</p:attrName>
                                        </p:attrNameLst>
                                      </p:cBhvr>
                                      <p:tavLst>
                                        <p:tav tm="0">
                                          <p:val>
                                            <p:strVal val="#ppt_y+.1"/>
                                          </p:val>
                                        </p:tav>
                                        <p:tav tm="100000">
                                          <p:val>
                                            <p:strVal val="#ppt_y"/>
                                          </p:val>
                                        </p:tav>
                                      </p:tavLst>
                                    </p:anim>
                                  </p:childTnLst>
                                </p:cTn>
                              </p:par>
                            </p:childTnLst>
                          </p:cTn>
                        </p:par>
                      </p:childTnLst>
                    </p:cTn>
                  </p:par>
                  <p:par>
                    <p:cTn fill="hold" id="10">
                      <p:stCondLst>
                        <p:cond delay="indefinite"/>
                      </p:stCondLst>
                      <p:childTnLst>
                        <p:par>
                          <p:cTn fill="hold" id="11">
                            <p:stCondLst>
                              <p:cond delay="0"/>
                            </p:stCondLst>
                            <p:childTnLst>
                              <p:par>
                                <p:cTn fill="hold" id="12" nodeType="clickEffect" presetClass="entr" presetID="2" presetSubtype="4">
                                  <p:stCondLst>
                                    <p:cond delay="0"/>
                                  </p:stCondLst>
                                  <p:childTnLst>
                                    <p:set>
                                      <p:cBhvr>
                                        <p:cTn dur="1" fill="hold" id="13">
                                          <p:stCondLst>
                                            <p:cond delay="0"/>
                                          </p:stCondLst>
                                        </p:cTn>
                                        <p:tgtEl>
                                          <p:spTgt spid="1048644">
                                            <p:txEl>
                                              <p:pRg st="0" end="0"/>
                                            </p:txEl>
                                          </p:spTgt>
                                        </p:tgtEl>
                                        <p:attrNameLst>
                                          <p:attrName>style.visibility</p:attrName>
                                        </p:attrNameLst>
                                      </p:cBhvr>
                                      <p:to>
                                        <p:strVal val="visible"/>
                                      </p:to>
                                    </p:set>
                                    <p:anim calcmode="lin" valueType="num">
                                      <p:cBhvr additive="base">
                                        <p:cTn dur="500" fill="hold" id="14"/>
                                        <p:tgtEl>
                                          <p:spTgt spid="1048644">
                                            <p:txEl>
                                              <p:pRg st="0" end="0"/>
                                            </p:txEl>
                                          </p:spTgt>
                                        </p:tgtEl>
                                        <p:attrNameLst>
                                          <p:attrName>ppt_x</p:attrName>
                                        </p:attrNameLst>
                                      </p:cBhvr>
                                      <p:tavLst>
                                        <p:tav tm="0">
                                          <p:val>
                                            <p:strVal val="#ppt_x"/>
                                          </p:val>
                                        </p:tav>
                                        <p:tav tm="100000">
                                          <p:val>
                                            <p:strVal val="#ppt_x"/>
                                          </p:val>
                                        </p:tav>
                                      </p:tavLst>
                                    </p:anim>
                                    <p:anim calcmode="lin" valueType="num">
                                      <p:cBhvr additive="base">
                                        <p:cTn dur="500" fill="hold" id="15"/>
                                        <p:tgtEl>
                                          <p:spTgt spid="104864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fill="hold" id="16">
                      <p:stCondLst>
                        <p:cond delay="indefinite"/>
                      </p:stCondLst>
                      <p:childTnLst>
                        <p:par>
                          <p:cTn fill="hold" id="17">
                            <p:stCondLst>
                              <p:cond delay="0"/>
                            </p:stCondLst>
                            <p:childTnLst>
                              <p:par>
                                <p:cTn fill="hold" id="18" nodeType="clickEffect" presetClass="entr" presetID="2" presetSubtype="4">
                                  <p:stCondLst>
                                    <p:cond delay="0"/>
                                  </p:stCondLst>
                                  <p:childTnLst>
                                    <p:set>
                                      <p:cBhvr>
                                        <p:cTn dur="1" fill="hold" id="19">
                                          <p:stCondLst>
                                            <p:cond delay="0"/>
                                          </p:stCondLst>
                                        </p:cTn>
                                        <p:tgtEl>
                                          <p:spTgt spid="1048644">
                                            <p:txEl>
                                              <p:pRg st="1" end="1"/>
                                            </p:txEl>
                                          </p:spTgt>
                                        </p:tgtEl>
                                        <p:attrNameLst>
                                          <p:attrName>style.visibility</p:attrName>
                                        </p:attrNameLst>
                                      </p:cBhvr>
                                      <p:to>
                                        <p:strVal val="visible"/>
                                      </p:to>
                                    </p:set>
                                    <p:anim calcmode="lin" valueType="num">
                                      <p:cBhvr additive="base">
                                        <p:cTn dur="500" fill="hold" id="20"/>
                                        <p:tgtEl>
                                          <p:spTgt spid="1048644">
                                            <p:txEl>
                                              <p:pRg st="1" end="1"/>
                                            </p:txEl>
                                          </p:spTgt>
                                        </p:tgtEl>
                                        <p:attrNameLst>
                                          <p:attrName>ppt_x</p:attrName>
                                        </p:attrNameLst>
                                      </p:cBhvr>
                                      <p:tavLst>
                                        <p:tav tm="0">
                                          <p:val>
                                            <p:strVal val="#ppt_x"/>
                                          </p:val>
                                        </p:tav>
                                        <p:tav tm="100000">
                                          <p:val>
                                            <p:strVal val="#ppt_x"/>
                                          </p:val>
                                        </p:tav>
                                      </p:tavLst>
                                    </p:anim>
                                    <p:anim calcmode="lin" valueType="num">
                                      <p:cBhvr additive="base">
                                        <p:cTn dur="500" fill="hold" id="21"/>
                                        <p:tgtEl>
                                          <p:spTgt spid="104864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fill="hold" id="22">
                      <p:stCondLst>
                        <p:cond delay="indefinite"/>
                      </p:stCondLst>
                      <p:childTnLst>
                        <p:par>
                          <p:cTn fill="hold" id="23">
                            <p:stCondLst>
                              <p:cond delay="0"/>
                            </p:stCondLst>
                            <p:childTnLst>
                              <p:par>
                                <p:cTn fill="hold" id="24" nodeType="clickEffect" presetClass="entr" presetID="2" presetSubtype="4">
                                  <p:stCondLst>
                                    <p:cond delay="0"/>
                                  </p:stCondLst>
                                  <p:childTnLst>
                                    <p:set>
                                      <p:cBhvr>
                                        <p:cTn dur="1" fill="hold" id="25">
                                          <p:stCondLst>
                                            <p:cond delay="0"/>
                                          </p:stCondLst>
                                        </p:cTn>
                                        <p:tgtEl>
                                          <p:spTgt spid="1048644">
                                            <p:txEl>
                                              <p:pRg st="2" end="2"/>
                                            </p:txEl>
                                          </p:spTgt>
                                        </p:tgtEl>
                                        <p:attrNameLst>
                                          <p:attrName>style.visibility</p:attrName>
                                        </p:attrNameLst>
                                      </p:cBhvr>
                                      <p:to>
                                        <p:strVal val="visible"/>
                                      </p:to>
                                    </p:set>
                                    <p:anim calcmode="lin" valueType="num">
                                      <p:cBhvr additive="base">
                                        <p:cTn dur="500" fill="hold" id="26"/>
                                        <p:tgtEl>
                                          <p:spTgt spid="1048644">
                                            <p:txEl>
                                              <p:pRg st="2" end="2"/>
                                            </p:txEl>
                                          </p:spTgt>
                                        </p:tgtEl>
                                        <p:attrNameLst>
                                          <p:attrName>ppt_x</p:attrName>
                                        </p:attrNameLst>
                                      </p:cBhvr>
                                      <p:tavLst>
                                        <p:tav tm="0">
                                          <p:val>
                                            <p:strVal val="#ppt_x"/>
                                          </p:val>
                                        </p:tav>
                                        <p:tav tm="100000">
                                          <p:val>
                                            <p:strVal val="#ppt_x"/>
                                          </p:val>
                                        </p:tav>
                                      </p:tavLst>
                                    </p:anim>
                                    <p:anim calcmode="lin" valueType="num">
                                      <p:cBhvr additive="base">
                                        <p:cTn dur="500" fill="hold" id="27"/>
                                        <p:tgtEl>
                                          <p:spTgt spid="104864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fill="hold" id="28">
                      <p:stCondLst>
                        <p:cond delay="indefinite"/>
                      </p:stCondLst>
                      <p:childTnLst>
                        <p:par>
                          <p:cTn fill="hold" id="29">
                            <p:stCondLst>
                              <p:cond delay="0"/>
                            </p:stCondLst>
                            <p:childTnLst>
                              <p:par>
                                <p:cTn fill="hold" id="30" nodeType="clickEffect" presetClass="entr" presetID="2" presetSubtype="4">
                                  <p:stCondLst>
                                    <p:cond delay="0"/>
                                  </p:stCondLst>
                                  <p:childTnLst>
                                    <p:set>
                                      <p:cBhvr>
                                        <p:cTn dur="1" fill="hold" id="31">
                                          <p:stCondLst>
                                            <p:cond delay="0"/>
                                          </p:stCondLst>
                                        </p:cTn>
                                        <p:tgtEl>
                                          <p:spTgt spid="1048644">
                                            <p:txEl>
                                              <p:pRg st="3" end="3"/>
                                            </p:txEl>
                                          </p:spTgt>
                                        </p:tgtEl>
                                        <p:attrNameLst>
                                          <p:attrName>style.visibility</p:attrName>
                                        </p:attrNameLst>
                                      </p:cBhvr>
                                      <p:to>
                                        <p:strVal val="visible"/>
                                      </p:to>
                                    </p:set>
                                    <p:anim calcmode="lin" valueType="num">
                                      <p:cBhvr additive="base">
                                        <p:cTn dur="500" fill="hold" id="32"/>
                                        <p:tgtEl>
                                          <p:spTgt spid="1048644">
                                            <p:txEl>
                                              <p:pRg st="3" end="3"/>
                                            </p:txEl>
                                          </p:spTgt>
                                        </p:tgtEl>
                                        <p:attrNameLst>
                                          <p:attrName>ppt_x</p:attrName>
                                        </p:attrNameLst>
                                      </p:cBhvr>
                                      <p:tavLst>
                                        <p:tav tm="0">
                                          <p:val>
                                            <p:strVal val="#ppt_x"/>
                                          </p:val>
                                        </p:tav>
                                        <p:tav tm="100000">
                                          <p:val>
                                            <p:strVal val="#ppt_x"/>
                                          </p:val>
                                        </p:tav>
                                      </p:tavLst>
                                    </p:anim>
                                    <p:anim calcmode="lin" valueType="num">
                                      <p:cBhvr additive="base">
                                        <p:cTn dur="500" fill="hold" id="33"/>
                                        <p:tgtEl>
                                          <p:spTgt spid="104864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4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54" name=""/>
        <p:cNvGrpSpPr/>
        <p:nvPr/>
      </p:nvGrpSpPr>
      <p:grpSpPr>
        <a:xfrm>
          <a:off x="0" y="0"/>
          <a:ext cx="0" cy="0"/>
          <a:chOff x="0" y="0"/>
          <a:chExt cx="0" cy="0"/>
        </a:xfrm>
      </p:grpSpPr>
      <p:pic>
        <p:nvPicPr>
          <p:cNvPr id="2097183" name="Imagen 5"/>
          <p:cNvPicPr>
            <a:picLocks noChangeAspect="1"/>
          </p:cNvPicPr>
          <p:nvPr/>
        </p:nvPicPr>
        <p:blipFill>
          <a:blip xmlns:r="http://schemas.openxmlformats.org/officeDocument/2006/relationships" r:embed="rId1"/>
          <a:stretch>
            <a:fillRect/>
          </a:stretch>
        </p:blipFill>
        <p:spPr>
          <a:xfrm>
            <a:off x="6029324" y="27536"/>
            <a:ext cx="6162675" cy="6858000"/>
          </a:xfrm>
          <a:prstGeom prst="rect"/>
        </p:spPr>
      </p:pic>
      <p:pic>
        <p:nvPicPr>
          <p:cNvPr id="2097184" name="Imagen 9"/>
          <p:cNvPicPr>
            <a:picLocks noChangeAspect="1"/>
          </p:cNvPicPr>
          <p:nvPr/>
        </p:nvPicPr>
        <p:blipFill>
          <a:blip xmlns:r="http://schemas.openxmlformats.org/officeDocument/2006/relationships" r:embed="rId2"/>
          <a:stretch>
            <a:fillRect/>
          </a:stretch>
        </p:blipFill>
        <p:spPr>
          <a:xfrm rot="10800000">
            <a:off x="0" y="27536"/>
            <a:ext cx="12192000" cy="6884344"/>
          </a:xfrm>
          <a:prstGeom prst="rect"/>
        </p:spPr>
      </p:pic>
      <p:sp>
        <p:nvSpPr>
          <p:cNvPr id="1048649" name="Rectángulo 10"/>
          <p:cNvSpPr/>
          <p:nvPr/>
        </p:nvSpPr>
        <p:spPr>
          <a:xfrm>
            <a:off x="361951" y="176596"/>
            <a:ext cx="7018809" cy="5425440"/>
          </a:xfrm>
          <a:prstGeom prst="rect"/>
        </p:spPr>
        <p:txBody>
          <a:bodyPr wrap="square">
            <a:spAutoFit/>
          </a:bodyPr>
          <a:p>
            <a:r>
              <a:rPr b="1" dirty="0" sz="2600" lang="es-ES">
                <a:solidFill>
                  <a:srgbClr val="002060"/>
                </a:solidFill>
                <a:latin typeface="Times New Roman" panose="02020603050405020304" pitchFamily="18" charset="0"/>
                <a:cs typeface="Times New Roman" panose="02020603050405020304" pitchFamily="18" charset="0"/>
              </a:rPr>
              <a:t>a. ¿Cuáles son los elementos importantes de la oración eficaz en contraste con la oración débil e ineficaz? </a:t>
            </a:r>
            <a:r>
              <a:rPr dirty="0" sz="2600" lang="es-ES">
                <a:solidFill>
                  <a:srgbClr val="002060"/>
                </a:solidFill>
                <a:latin typeface="Times New Roman" panose="02020603050405020304" pitchFamily="18" charset="0"/>
                <a:cs typeface="Times New Roman" panose="02020603050405020304" pitchFamily="18" charset="0"/>
              </a:rPr>
              <a:t>Hebreos 11:6; Marcos 11:24. </a:t>
            </a:r>
          </a:p>
          <a:p>
            <a:r>
              <a:rPr dirty="0" sz="2600" lang="es-ES">
                <a:solidFill>
                  <a:srgbClr val="002060"/>
                </a:solidFill>
                <a:latin typeface="Times New Roman" panose="02020603050405020304" pitchFamily="18" charset="0"/>
                <a:cs typeface="Times New Roman" panose="02020603050405020304" pitchFamily="18" charset="0"/>
              </a:rPr>
              <a:t>La oración eficaz requiere </a:t>
            </a:r>
            <a:r>
              <a:rPr b="1" dirty="0" sz="2600" lang="es-ES">
                <a:solidFill>
                  <a:srgbClr val="002060"/>
                </a:solidFill>
                <a:latin typeface="Times New Roman" panose="02020603050405020304" pitchFamily="18" charset="0"/>
                <a:cs typeface="Times New Roman" panose="02020603050405020304" pitchFamily="18" charset="0"/>
              </a:rPr>
              <a:t>fe y confianza en Dios</a:t>
            </a:r>
            <a:r>
              <a:rPr dirty="0" sz="2600" lang="es-ES">
                <a:solidFill>
                  <a:srgbClr val="002060"/>
                </a:solidFill>
                <a:latin typeface="Times New Roman" panose="02020603050405020304" pitchFamily="18" charset="0"/>
                <a:cs typeface="Times New Roman" panose="02020603050405020304" pitchFamily="18" charset="0"/>
              </a:rPr>
              <a:t>. Aunque la respuesta no llegue inmediatamente, debemos continuar creyendo que Dios escucha y responderá conforme a lo que sea para nuestro verdadero bien.</a:t>
            </a:r>
          </a:p>
          <a:p>
            <a:r>
              <a:rPr dirty="0" sz="2600" lang="es-ES">
                <a:solidFill>
                  <a:srgbClr val="002060"/>
                </a:solidFill>
                <a:latin typeface="Times New Roman" panose="02020603050405020304" pitchFamily="18" charset="0"/>
                <a:cs typeface="Times New Roman" panose="02020603050405020304" pitchFamily="18" charset="0"/>
              </a:rPr>
              <a:t>Dios puede no conceder exactamente lo que pedimos o en el momento que esperamos, porque conoce nuestras verdaderas necesidades. La demora no significa rechazo. Debemos permanecer aferrados a sus promesas.</a:t>
            </a:r>
          </a:p>
        </p:txBody>
      </p:sp>
      <p:pic>
        <p:nvPicPr>
          <p:cNvPr id="2097185" name="Imagen 3"/>
          <p:cNvPicPr>
            <a:picLocks noChangeAspect="1"/>
          </p:cNvPicPr>
          <p:nvPr/>
        </p:nvPicPr>
        <p:blipFill rotWithShape="1">
          <a:blip xmlns:r="http://schemas.openxmlformats.org/officeDocument/2006/relationships" r:embed="rId3"/>
          <a:srcRect l="15674"/>
          <a:stretch>
            <a:fillRect/>
          </a:stretch>
        </p:blipFill>
        <p:spPr>
          <a:xfrm>
            <a:off x="-14695" y="6114261"/>
            <a:ext cx="8520520" cy="771275"/>
          </a:xfrm>
          <a:prstGeom prst="rect"/>
        </p:spPr>
      </p:pic>
      <p:sp>
        <p:nvSpPr>
          <p:cNvPr id="1048650" name="Rectángulo 4"/>
          <p:cNvSpPr/>
          <p:nvPr/>
        </p:nvSpPr>
        <p:spPr>
          <a:xfrm>
            <a:off x="1252910" y="6250766"/>
            <a:ext cx="3492656" cy="341632"/>
          </a:xfrm>
          <a:prstGeom prst="rect"/>
        </p:spPr>
        <p:txBody>
          <a:bodyPr wrap="square">
            <a:spAutoFit/>
          </a:bodyPr>
          <a:p>
            <a:pPr algn="ctr" lvl="0">
              <a:lnSpc>
                <a:spcPct val="90000"/>
              </a:lnSpc>
              <a:spcBef>
                <a:spcPts val="1000"/>
              </a:spcBef>
            </a:pPr>
            <a:r>
              <a:rPr dirty="0" lang="es-ES">
                <a:solidFill>
                  <a:schemeClr val="bg1"/>
                </a:solidFill>
                <a:latin typeface="Times New Roman" panose="02020603050405020304" pitchFamily="18" charset="0"/>
                <a:cs typeface="Times New Roman" panose="02020603050405020304" pitchFamily="18" charset="0"/>
              </a:rPr>
              <a:t>4. ORACIÓN EFICAZ </a:t>
            </a:r>
            <a:endParaRPr dirty="0" lang="es-CO">
              <a:solidFill>
                <a:schemeClr val="bg1"/>
              </a:solidFill>
              <a:latin typeface="Times New Roman" panose="02020603050405020304" pitchFamily="18" charset="0"/>
              <a:cs typeface="Times New Roman" panose="02020603050405020304" pitchFamily="18" charset="0"/>
            </a:endParaRPr>
          </a:p>
        </p:txBody>
      </p:sp>
      <p:pic>
        <p:nvPicPr>
          <p:cNvPr id="2097186" name="Imagen 2"/>
          <p:cNvPicPr>
            <a:picLocks noChangeAspect="1"/>
          </p:cNvPicPr>
          <p:nvPr/>
        </p:nvPicPr>
        <p:blipFill>
          <a:blip xmlns:r="http://schemas.openxmlformats.org/officeDocument/2006/relationships" r:embed="rId4"/>
          <a:stretch>
            <a:fillRect/>
          </a:stretch>
        </p:blipFill>
        <p:spPr>
          <a:xfrm>
            <a:off x="-114359" y="6144020"/>
            <a:ext cx="1633870" cy="658425"/>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49"/>
                                        </p:tgtEl>
                                        <p:attrNameLst>
                                          <p:attrName>style.visibility</p:attrName>
                                        </p:attrNameLst>
                                      </p:cBhvr>
                                      <p:to>
                                        <p:strVal val="visible"/>
                                      </p:to>
                                    </p:set>
                                    <p:animEffect transition="in" filter="fade">
                                      <p:cBhvr>
                                        <p:cTn dur="1000" id="7"/>
                                        <p:tgtEl>
                                          <p:spTgt spid="1048649"/>
                                        </p:tgtEl>
                                      </p:cBhvr>
                                    </p:animEffect>
                                    <p:anim calcmode="lin" valueType="num">
                                      <p:cBhvr>
                                        <p:cTn dur="1000" fill="hold" id="8"/>
                                        <p:tgtEl>
                                          <p:spTgt spid="1048649"/>
                                        </p:tgtEl>
                                        <p:attrNameLst>
                                          <p:attrName>ppt_x</p:attrName>
                                        </p:attrNameLst>
                                      </p:cBhvr>
                                      <p:tavLst>
                                        <p:tav tm="0">
                                          <p:val>
                                            <p:strVal val="#ppt_x"/>
                                          </p:val>
                                        </p:tav>
                                        <p:tav tm="100000">
                                          <p:val>
                                            <p:strVal val="#ppt_x"/>
                                          </p:val>
                                        </p:tav>
                                      </p:tavLst>
                                    </p:anim>
                                    <p:anim calcmode="lin" valueType="num">
                                      <p:cBhvr>
                                        <p:cTn dur="1000" fill="hold" id="9"/>
                                        <p:tgtEl>
                                          <p:spTgt spid="1048649"/>
                                        </p:tgtEl>
                                        <p:attrNameLst>
                                          <p:attrName>ppt_y</p:attrName>
                                        </p:attrNameLst>
                                      </p:cBhvr>
                                      <p:tavLst>
                                        <p:tav tm="0">
                                          <p:val>
                                            <p:strVal val="#ppt_y+.1"/>
                                          </p:val>
                                        </p:tav>
                                        <p:tav tm="100000">
                                          <p:val>
                                            <p:strVal val="#ppt_y"/>
                                          </p:val>
                                        </p:tav>
                                      </p:tavLst>
                                    </p:anim>
                                  </p:childTnLst>
                                </p:cTn>
                              </p:par>
                            </p:childTnLst>
                          </p:cTn>
                        </p:par>
                      </p:childTnLst>
                    </p:cTn>
                  </p:par>
                  <p:par>
                    <p:cTn fill="hold" id="10">
                      <p:stCondLst>
                        <p:cond delay="indefinite"/>
                      </p:stCondLst>
                      <p:childTnLst>
                        <p:par>
                          <p:cTn fill="hold" id="11">
                            <p:stCondLst>
                              <p:cond delay="0"/>
                            </p:stCondLst>
                            <p:childTnLst>
                              <p:par>
                                <p:cTn fill="hold" id="12" nodeType="clickEffect" presetClass="entr" presetID="16" presetSubtype="21">
                                  <p:stCondLst>
                                    <p:cond delay="0"/>
                                  </p:stCondLst>
                                  <p:childTnLst>
                                    <p:set>
                                      <p:cBhvr>
                                        <p:cTn dur="1" fill="hold" id="13">
                                          <p:stCondLst>
                                            <p:cond delay="0"/>
                                          </p:stCondLst>
                                        </p:cTn>
                                        <p:tgtEl>
                                          <p:spTgt spid="1048649">
                                            <p:txEl>
                                              <p:pRg st="0" end="0"/>
                                            </p:txEl>
                                          </p:spTgt>
                                        </p:tgtEl>
                                        <p:attrNameLst>
                                          <p:attrName>style.visibility</p:attrName>
                                        </p:attrNameLst>
                                      </p:cBhvr>
                                      <p:to>
                                        <p:strVal val="visible"/>
                                      </p:to>
                                    </p:set>
                                    <p:animEffect transition="in" filter="barn(inVertical)">
                                      <p:cBhvr>
                                        <p:cTn dur="500" id="14"/>
                                        <p:tgtEl>
                                          <p:spTgt spid="1048649">
                                            <p:txEl>
                                              <p:pRg st="0" end="0"/>
                                            </p:txEl>
                                          </p:spTgt>
                                        </p:tgtEl>
                                      </p:cBhvr>
                                    </p:animEffect>
                                  </p:childTnLst>
                                </p:cTn>
                              </p:par>
                            </p:childTnLst>
                          </p:cTn>
                        </p:par>
                      </p:childTnLst>
                    </p:cTn>
                  </p:par>
                  <p:par>
                    <p:cTn fill="hold" id="15">
                      <p:stCondLst>
                        <p:cond delay="indefinite"/>
                      </p:stCondLst>
                      <p:childTnLst>
                        <p:par>
                          <p:cTn fill="hold" id="16">
                            <p:stCondLst>
                              <p:cond delay="0"/>
                            </p:stCondLst>
                            <p:childTnLst>
                              <p:par>
                                <p:cTn fill="hold" id="17" nodeType="clickEffect" presetClass="entr" presetID="16" presetSubtype="21">
                                  <p:stCondLst>
                                    <p:cond delay="0"/>
                                  </p:stCondLst>
                                  <p:childTnLst>
                                    <p:set>
                                      <p:cBhvr>
                                        <p:cTn dur="1" fill="hold" id="18">
                                          <p:stCondLst>
                                            <p:cond delay="0"/>
                                          </p:stCondLst>
                                        </p:cTn>
                                        <p:tgtEl>
                                          <p:spTgt spid="1048649">
                                            <p:txEl>
                                              <p:pRg st="1" end="1"/>
                                            </p:txEl>
                                          </p:spTgt>
                                        </p:tgtEl>
                                        <p:attrNameLst>
                                          <p:attrName>style.visibility</p:attrName>
                                        </p:attrNameLst>
                                      </p:cBhvr>
                                      <p:to>
                                        <p:strVal val="visible"/>
                                      </p:to>
                                    </p:set>
                                    <p:animEffect transition="in" filter="barn(inVertical)">
                                      <p:cBhvr>
                                        <p:cTn dur="500" id="19"/>
                                        <p:tgtEl>
                                          <p:spTgt spid="1048649">
                                            <p:txEl>
                                              <p:pRg st="1" end="1"/>
                                            </p:txEl>
                                          </p:spTgt>
                                        </p:tgtEl>
                                      </p:cBhvr>
                                    </p:animEffect>
                                  </p:childTnLst>
                                </p:cTn>
                              </p:par>
                            </p:childTnLst>
                          </p:cTn>
                        </p:par>
                      </p:childTnLst>
                    </p:cTn>
                  </p:par>
                  <p:par>
                    <p:cTn fill="hold" id="20">
                      <p:stCondLst>
                        <p:cond delay="indefinite"/>
                      </p:stCondLst>
                      <p:childTnLst>
                        <p:par>
                          <p:cTn fill="hold" id="21">
                            <p:stCondLst>
                              <p:cond delay="0"/>
                            </p:stCondLst>
                            <p:childTnLst>
                              <p:par>
                                <p:cTn fill="hold" id="22" nodeType="clickEffect" presetClass="entr" presetID="16" presetSubtype="21">
                                  <p:stCondLst>
                                    <p:cond delay="0"/>
                                  </p:stCondLst>
                                  <p:childTnLst>
                                    <p:set>
                                      <p:cBhvr>
                                        <p:cTn dur="1" fill="hold" id="23">
                                          <p:stCondLst>
                                            <p:cond delay="0"/>
                                          </p:stCondLst>
                                        </p:cTn>
                                        <p:tgtEl>
                                          <p:spTgt spid="1048649">
                                            <p:txEl>
                                              <p:pRg st="2" end="2"/>
                                            </p:txEl>
                                          </p:spTgt>
                                        </p:tgtEl>
                                        <p:attrNameLst>
                                          <p:attrName>style.visibility</p:attrName>
                                        </p:attrNameLst>
                                      </p:cBhvr>
                                      <p:to>
                                        <p:strVal val="visible"/>
                                      </p:to>
                                    </p:set>
                                    <p:animEffect transition="in" filter="barn(inVertical)">
                                      <p:cBhvr>
                                        <p:cTn dur="500" id="24"/>
                                        <p:tgtEl>
                                          <p:spTgt spid="104864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4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57" name=""/>
        <p:cNvGrpSpPr/>
        <p:nvPr/>
      </p:nvGrpSpPr>
      <p:grpSpPr>
        <a:xfrm>
          <a:off x="0" y="0"/>
          <a:ext cx="0" cy="0"/>
          <a:chOff x="0" y="0"/>
          <a:chExt cx="0" cy="0"/>
        </a:xfrm>
      </p:grpSpPr>
      <p:pic>
        <p:nvPicPr>
          <p:cNvPr id="2097187" name="Imagen 1"/>
          <p:cNvPicPr>
            <a:picLocks noChangeAspect="1"/>
          </p:cNvPicPr>
          <p:nvPr/>
        </p:nvPicPr>
        <p:blipFill>
          <a:blip xmlns:r="http://schemas.openxmlformats.org/officeDocument/2006/relationships" r:embed="rId1"/>
          <a:stretch>
            <a:fillRect/>
          </a:stretch>
        </p:blipFill>
        <p:spPr>
          <a:xfrm>
            <a:off x="0" y="0"/>
            <a:ext cx="6810375" cy="6858000"/>
          </a:xfrm>
          <a:prstGeom prst="rect"/>
        </p:spPr>
      </p:pic>
      <p:pic>
        <p:nvPicPr>
          <p:cNvPr id="2097188" name="Imagen 9"/>
          <p:cNvPicPr>
            <a:picLocks noChangeAspect="1"/>
          </p:cNvPicPr>
          <p:nvPr/>
        </p:nvPicPr>
        <p:blipFill>
          <a:blip xmlns:r="http://schemas.openxmlformats.org/officeDocument/2006/relationships" r:embed="rId2"/>
          <a:stretch>
            <a:fillRect/>
          </a:stretch>
        </p:blipFill>
        <p:spPr>
          <a:xfrm>
            <a:off x="0" y="0"/>
            <a:ext cx="12192000" cy="6922440"/>
          </a:xfrm>
          <a:prstGeom prst="rect"/>
        </p:spPr>
      </p:pic>
      <p:sp>
        <p:nvSpPr>
          <p:cNvPr id="1048654" name="Rectángulo 10"/>
          <p:cNvSpPr/>
          <p:nvPr/>
        </p:nvSpPr>
        <p:spPr>
          <a:xfrm>
            <a:off x="5824144" y="120607"/>
            <a:ext cx="6217025" cy="5539740"/>
          </a:xfrm>
          <a:prstGeom prst="rect"/>
        </p:spPr>
        <p:txBody>
          <a:bodyPr wrap="square">
            <a:spAutoFit/>
          </a:bodyPr>
          <a:p>
            <a:r>
              <a:rPr b="1" dirty="0" sz="2800" lang="es-ES">
                <a:solidFill>
                  <a:srgbClr val="002060"/>
                </a:solidFill>
                <a:latin typeface="Times New Roman" panose="02020603050405020304" pitchFamily="18" charset="0"/>
                <a:cs typeface="Times New Roman" panose="02020603050405020304" pitchFamily="18" charset="0"/>
              </a:rPr>
              <a:t>b.¿ Para que la oración sea escuchada por el Señor, ¿qué espíritu debemos tener?</a:t>
            </a:r>
            <a:r>
              <a:rPr dirty="0" sz="2800" lang="es-ES">
                <a:solidFill>
                  <a:srgbClr val="002060"/>
                </a:solidFill>
                <a:latin typeface="Times New Roman" panose="02020603050405020304" pitchFamily="18" charset="0"/>
                <a:cs typeface="Times New Roman" panose="02020603050405020304" pitchFamily="18" charset="0"/>
              </a:rPr>
              <a:t> Mateo 6:12; Marcos 11:25, 26. </a:t>
            </a:r>
          </a:p>
          <a:p>
            <a:r>
              <a:rPr dirty="0" sz="2800" lang="es-ES">
                <a:solidFill>
                  <a:srgbClr val="002060"/>
                </a:solidFill>
                <a:latin typeface="Times New Roman" panose="02020603050405020304" pitchFamily="18" charset="0"/>
                <a:cs typeface="Times New Roman" panose="02020603050405020304" pitchFamily="18" charset="0"/>
              </a:rPr>
              <a:t>Debemos tener un espíritu de </a:t>
            </a:r>
            <a:r>
              <a:rPr b="1" dirty="0" sz="2800" lang="es-ES">
                <a:solidFill>
                  <a:srgbClr val="002060"/>
                </a:solidFill>
                <a:latin typeface="Times New Roman" panose="02020603050405020304" pitchFamily="18" charset="0"/>
                <a:cs typeface="Times New Roman" panose="02020603050405020304" pitchFamily="18" charset="0"/>
              </a:rPr>
              <a:t>amor y perdón</a:t>
            </a:r>
            <a:r>
              <a:rPr dirty="0" sz="2800" lang="es-ES">
                <a:solidFill>
                  <a:srgbClr val="002060"/>
                </a:solidFill>
                <a:latin typeface="Times New Roman" panose="02020603050405020304" pitchFamily="18" charset="0"/>
                <a:cs typeface="Times New Roman" panose="02020603050405020304" pitchFamily="18" charset="0"/>
              </a:rPr>
              <a:t>. No podemos pedir a Dios que nos perdone mientras mantenemos resentimiento contra otros.</a:t>
            </a:r>
          </a:p>
          <a:p>
            <a:r>
              <a:rPr dirty="0" sz="2800" lang="es-ES">
                <a:solidFill>
                  <a:srgbClr val="002060"/>
                </a:solidFill>
                <a:latin typeface="Times New Roman" panose="02020603050405020304" pitchFamily="18" charset="0"/>
                <a:cs typeface="Times New Roman" panose="02020603050405020304" pitchFamily="18" charset="0"/>
              </a:rPr>
              <a:t>El perdón que recibimos de Dios debe producir en nosotros disposición para perdonar. Una persona que desea vivir en comunión con Dios debe abandonar el espíritu de rencor y aprender a extender misericordia.</a:t>
            </a:r>
          </a:p>
        </p:txBody>
      </p:sp>
      <p:pic>
        <p:nvPicPr>
          <p:cNvPr id="2097189" name="Imagen 3"/>
          <p:cNvPicPr>
            <a:picLocks noChangeAspect="1"/>
          </p:cNvPicPr>
          <p:nvPr/>
        </p:nvPicPr>
        <p:blipFill rotWithShape="1">
          <a:blip xmlns:r="http://schemas.openxmlformats.org/officeDocument/2006/relationships" r:embed="rId3"/>
          <a:srcRect l="15674"/>
          <a:stretch>
            <a:fillRect/>
          </a:stretch>
        </p:blipFill>
        <p:spPr>
          <a:xfrm rot="10800000" flipV="1">
            <a:off x="4257040" y="6130544"/>
            <a:ext cx="7934960" cy="767488"/>
          </a:xfrm>
          <a:prstGeom prst="rect"/>
        </p:spPr>
      </p:pic>
      <p:sp>
        <p:nvSpPr>
          <p:cNvPr id="1048655" name="Rectángulo 4"/>
          <p:cNvSpPr/>
          <p:nvPr/>
        </p:nvSpPr>
        <p:spPr>
          <a:xfrm>
            <a:off x="7276489" y="6360212"/>
            <a:ext cx="3762351" cy="341632"/>
          </a:xfrm>
          <a:prstGeom prst="rect"/>
        </p:spPr>
        <p:txBody>
          <a:bodyPr wrap="square">
            <a:spAutoFit/>
          </a:bodyPr>
          <a:p>
            <a:pPr algn="ctr" lvl="0">
              <a:lnSpc>
                <a:spcPct val="90000"/>
              </a:lnSpc>
              <a:spcBef>
                <a:spcPts val="1000"/>
              </a:spcBef>
            </a:pPr>
            <a:r>
              <a:rPr dirty="0" lang="es-ES">
                <a:solidFill>
                  <a:schemeClr val="bg1"/>
                </a:solidFill>
                <a:latin typeface="Times New Roman" panose="02020603050405020304" pitchFamily="18" charset="0"/>
                <a:cs typeface="Times New Roman" panose="02020603050405020304" pitchFamily="18" charset="0"/>
              </a:rPr>
              <a:t> 4. ORACIÓN EFICAZ  </a:t>
            </a:r>
            <a:endParaRPr dirty="0" lang="es-CO">
              <a:solidFill>
                <a:schemeClr val="bg1"/>
              </a:solidFill>
              <a:latin typeface="Times New Roman" panose="02020603050405020304" pitchFamily="18" charset="0"/>
              <a:cs typeface="Times New Roman" panose="02020603050405020304" pitchFamily="18" charset="0"/>
            </a:endParaRPr>
          </a:p>
        </p:txBody>
      </p:sp>
      <p:pic>
        <p:nvPicPr>
          <p:cNvPr id="2097190" name="Imagen 2"/>
          <p:cNvPicPr>
            <a:picLocks noChangeAspect="1"/>
          </p:cNvPicPr>
          <p:nvPr/>
        </p:nvPicPr>
        <p:blipFill>
          <a:blip xmlns:r="http://schemas.openxmlformats.org/officeDocument/2006/relationships" r:embed="rId4"/>
          <a:stretch>
            <a:fillRect/>
          </a:stretch>
        </p:blipFill>
        <p:spPr>
          <a:xfrm>
            <a:off x="10455282" y="6161479"/>
            <a:ext cx="1633870" cy="658425"/>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16" presetSubtype="21">
                                  <p:stCondLst>
                                    <p:cond delay="0"/>
                                  </p:stCondLst>
                                  <p:childTnLst>
                                    <p:set>
                                      <p:cBhvr>
                                        <p:cTn dur="1" fill="hold" id="6">
                                          <p:stCondLst>
                                            <p:cond delay="0"/>
                                          </p:stCondLst>
                                        </p:cTn>
                                        <p:tgtEl>
                                          <p:spTgt spid="1048654"/>
                                        </p:tgtEl>
                                        <p:attrNameLst>
                                          <p:attrName>style.visibility</p:attrName>
                                        </p:attrNameLst>
                                      </p:cBhvr>
                                      <p:to>
                                        <p:strVal val="visible"/>
                                      </p:to>
                                    </p:set>
                                    <p:animEffect transition="in" filter="barn(inVertical)">
                                      <p:cBhvr>
                                        <p:cTn dur="500" id="7"/>
                                        <p:tgtEl>
                                          <p:spTgt spid="1048654"/>
                                        </p:tgtEl>
                                      </p:cBhvr>
                                    </p:animEffect>
                                  </p:childTnLst>
                                </p:cTn>
                              </p:par>
                            </p:childTnLst>
                          </p:cTn>
                        </p:par>
                      </p:childTnLst>
                    </p:cTn>
                  </p:par>
                  <p:par>
                    <p:cTn fill="hold" id="8">
                      <p:stCondLst>
                        <p:cond delay="indefinite"/>
                      </p:stCondLst>
                      <p:childTnLst>
                        <p:par>
                          <p:cTn fill="hold" id="9">
                            <p:stCondLst>
                              <p:cond delay="0"/>
                            </p:stCondLst>
                            <p:childTnLst>
                              <p:par>
                                <p:cTn fill="hold" id="10" nodeType="clickEffect" presetClass="entr" presetID="16" presetSubtype="21">
                                  <p:stCondLst>
                                    <p:cond delay="0"/>
                                  </p:stCondLst>
                                  <p:childTnLst>
                                    <p:set>
                                      <p:cBhvr>
                                        <p:cTn dur="1" fill="hold" id="11">
                                          <p:stCondLst>
                                            <p:cond delay="0"/>
                                          </p:stCondLst>
                                        </p:cTn>
                                        <p:tgtEl>
                                          <p:spTgt spid="1048654">
                                            <p:txEl>
                                              <p:pRg st="0" end="0"/>
                                            </p:txEl>
                                          </p:spTgt>
                                        </p:tgtEl>
                                        <p:attrNameLst>
                                          <p:attrName>style.visibility</p:attrName>
                                        </p:attrNameLst>
                                      </p:cBhvr>
                                      <p:to>
                                        <p:strVal val="visible"/>
                                      </p:to>
                                    </p:set>
                                    <p:animEffect transition="in" filter="barn(inVertical)">
                                      <p:cBhvr>
                                        <p:cTn dur="500" id="12"/>
                                        <p:tgtEl>
                                          <p:spTgt spid="1048654">
                                            <p:txEl>
                                              <p:pRg st="0" end="0"/>
                                            </p:txEl>
                                          </p:spTgt>
                                        </p:tgtEl>
                                      </p:cBhvr>
                                    </p:animEffect>
                                  </p:childTnLst>
                                </p:cTn>
                              </p:par>
                            </p:childTnLst>
                          </p:cTn>
                        </p:par>
                      </p:childTnLst>
                    </p:cTn>
                  </p:par>
                  <p:par>
                    <p:cTn fill="hold" id="13">
                      <p:stCondLst>
                        <p:cond delay="indefinite"/>
                      </p:stCondLst>
                      <p:childTnLst>
                        <p:par>
                          <p:cTn fill="hold" id="14">
                            <p:stCondLst>
                              <p:cond delay="0"/>
                            </p:stCondLst>
                            <p:childTnLst>
                              <p:par>
                                <p:cTn fill="hold" id="15" nodeType="clickEffect" presetClass="entr" presetID="16" presetSubtype="21">
                                  <p:stCondLst>
                                    <p:cond delay="0"/>
                                  </p:stCondLst>
                                  <p:childTnLst>
                                    <p:set>
                                      <p:cBhvr>
                                        <p:cTn dur="1" fill="hold" id="16">
                                          <p:stCondLst>
                                            <p:cond delay="0"/>
                                          </p:stCondLst>
                                        </p:cTn>
                                        <p:tgtEl>
                                          <p:spTgt spid="1048654">
                                            <p:txEl>
                                              <p:pRg st="1" end="1"/>
                                            </p:txEl>
                                          </p:spTgt>
                                        </p:tgtEl>
                                        <p:attrNameLst>
                                          <p:attrName>style.visibility</p:attrName>
                                        </p:attrNameLst>
                                      </p:cBhvr>
                                      <p:to>
                                        <p:strVal val="visible"/>
                                      </p:to>
                                    </p:set>
                                    <p:animEffect transition="in" filter="barn(inVertical)">
                                      <p:cBhvr>
                                        <p:cTn dur="500" id="17"/>
                                        <p:tgtEl>
                                          <p:spTgt spid="1048654">
                                            <p:txEl>
                                              <p:pRg st="1" end="1"/>
                                            </p:txEl>
                                          </p:spTgt>
                                        </p:tgtEl>
                                      </p:cBhvr>
                                    </p:animEffect>
                                  </p:childTnLst>
                                </p:cTn>
                              </p:par>
                            </p:childTnLst>
                          </p:cTn>
                        </p:par>
                      </p:childTnLst>
                    </p:cTn>
                  </p:par>
                  <p:par>
                    <p:cTn fill="hold" id="18">
                      <p:stCondLst>
                        <p:cond delay="indefinite"/>
                      </p:stCondLst>
                      <p:childTnLst>
                        <p:par>
                          <p:cTn fill="hold" id="19">
                            <p:stCondLst>
                              <p:cond delay="0"/>
                            </p:stCondLst>
                            <p:childTnLst>
                              <p:par>
                                <p:cTn fill="hold" id="20" nodeType="clickEffect" presetClass="entr" presetID="16" presetSubtype="21">
                                  <p:stCondLst>
                                    <p:cond delay="0"/>
                                  </p:stCondLst>
                                  <p:childTnLst>
                                    <p:set>
                                      <p:cBhvr>
                                        <p:cTn dur="1" fill="hold" id="21">
                                          <p:stCondLst>
                                            <p:cond delay="0"/>
                                          </p:stCondLst>
                                        </p:cTn>
                                        <p:tgtEl>
                                          <p:spTgt spid="1048654">
                                            <p:txEl>
                                              <p:pRg st="2" end="2"/>
                                            </p:txEl>
                                          </p:spTgt>
                                        </p:tgtEl>
                                        <p:attrNameLst>
                                          <p:attrName>style.visibility</p:attrName>
                                        </p:attrNameLst>
                                      </p:cBhvr>
                                      <p:to>
                                        <p:strVal val="visible"/>
                                      </p:to>
                                    </p:set>
                                    <p:animEffect transition="in" filter="barn(inVertical)">
                                      <p:cBhvr>
                                        <p:cTn dur="500" id="22"/>
                                        <p:tgtEl>
                                          <p:spTgt spid="104865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54"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60" name=""/>
        <p:cNvGrpSpPr/>
        <p:nvPr/>
      </p:nvGrpSpPr>
      <p:grpSpPr>
        <a:xfrm>
          <a:off x="0" y="0"/>
          <a:ext cx="0" cy="0"/>
          <a:chOff x="0" y="0"/>
          <a:chExt cx="0" cy="0"/>
        </a:xfrm>
      </p:grpSpPr>
      <p:sp useBgFill="1">
        <p:nvSpPr>
          <p:cNvPr id="1048659" name="Rectangle 23"/>
          <p:cNvSpPr>
            <a:spLocks noChangeAspect="1" noMove="1" noResize="1" noRot="1" noGrp="1" noAdjustHandles="1" noEditPoints="1" noChangeArrowheads="1" noChangeShapeType="1" noTextEdit="1"/>
          </p:cNvSpPr>
          <p:nvPr/>
        </p:nvSpPr>
        <p:spPr>
          <a:xfrm>
            <a:off x="0" y="0"/>
            <a:ext cx="12188952" cy="6858000"/>
          </a:xfrm>
          <a:prstGeom prst="rect"/>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US"/>
          </a:p>
        </p:txBody>
      </p:sp>
      <p:sp>
        <p:nvSpPr>
          <p:cNvPr id="1048660" name="Rectángulo 2"/>
          <p:cNvSpPr/>
          <p:nvPr/>
        </p:nvSpPr>
        <p:spPr>
          <a:xfrm>
            <a:off x="344424" y="5200947"/>
            <a:ext cx="4167853" cy="447040"/>
          </a:xfrm>
          <a:prstGeom prst="rect"/>
        </p:spPr>
        <p:txBody>
          <a:bodyPr wrap="none">
            <a:spAutoFit/>
          </a:bodyPr>
          <a:p>
            <a:r>
              <a:rPr dirty="0" sz="2400" lang="es-ES">
                <a:solidFill>
                  <a:schemeClr val="bg1"/>
                </a:solidFill>
                <a:latin typeface="Times New Roman" panose="02020603050405020304" pitchFamily="18" charset="0"/>
                <a:cs typeface="Times New Roman" panose="02020603050405020304" pitchFamily="18" charset="0"/>
              </a:rPr>
              <a:t>1. ¿SIRVIENDO A DIOS O NO?</a:t>
            </a:r>
            <a:endParaRPr dirty="0" sz="2400" lang="es-CO">
              <a:solidFill>
                <a:schemeClr val="bg1"/>
              </a:solidFill>
              <a:latin typeface="Times New Roman" panose="02020603050405020304" pitchFamily="18" charset="0"/>
              <a:cs typeface="Times New Roman" panose="02020603050405020304" pitchFamily="18" charset="0"/>
            </a:endParaRPr>
          </a:p>
        </p:txBody>
      </p:sp>
      <p:pic>
        <p:nvPicPr>
          <p:cNvPr id="2097191" name="Imagen 1"/>
          <p:cNvPicPr>
            <a:picLocks noChangeAspect="1"/>
          </p:cNvPicPr>
          <p:nvPr/>
        </p:nvPicPr>
        <p:blipFill>
          <a:blip xmlns:r="http://schemas.openxmlformats.org/officeDocument/2006/relationships" r:embed="rId1"/>
          <a:stretch>
            <a:fillRect/>
          </a:stretch>
        </p:blipFill>
        <p:spPr>
          <a:xfrm>
            <a:off x="5919755" y="34913"/>
            <a:ext cx="6257924" cy="6788174"/>
          </a:xfrm>
          <a:prstGeom prst="rect"/>
        </p:spPr>
      </p:pic>
      <p:pic>
        <p:nvPicPr>
          <p:cNvPr id="2097192" name="Imagen 3"/>
          <p:cNvPicPr>
            <a:picLocks noChangeAspect="1"/>
          </p:cNvPicPr>
          <p:nvPr/>
        </p:nvPicPr>
        <p:blipFill>
          <a:blip xmlns:r="http://schemas.openxmlformats.org/officeDocument/2006/relationships" r:embed="rId2"/>
          <a:stretch>
            <a:fillRect/>
          </a:stretch>
        </p:blipFill>
        <p:spPr>
          <a:xfrm>
            <a:off x="3047" y="-60457"/>
            <a:ext cx="12188953" cy="6953370"/>
          </a:xfrm>
          <a:prstGeom prst="rect"/>
        </p:spPr>
      </p:pic>
      <p:sp>
        <p:nvSpPr>
          <p:cNvPr id="1048661" name="Marcador de contenido 6"/>
          <p:cNvSpPr>
            <a:spLocks noGrp="1"/>
          </p:cNvSpPr>
          <p:nvPr>
            <p:ph idx="1"/>
          </p:nvPr>
        </p:nvSpPr>
        <p:spPr>
          <a:xfrm>
            <a:off x="276224" y="214314"/>
            <a:ext cx="6257925" cy="5647722"/>
          </a:xfrm>
        </p:spPr>
        <p:txBody>
          <a:bodyPr bIns="45720" lIns="91440" rIns="91440" rtlCol="0" tIns="45720" vert="horz">
            <a:noAutofit/>
          </a:bodyPr>
          <a:p>
            <a:pPr indent="0" marL="0">
              <a:buNone/>
            </a:pPr>
            <a:r>
              <a:rPr b="1" dirty="0" lang="es-ES">
                <a:solidFill>
                  <a:srgbClr val="002060"/>
                </a:solidFill>
                <a:latin typeface="Times New Roman" panose="02020603050405020304" pitchFamily="18" charset="0"/>
                <a:cs typeface="Times New Roman" panose="02020603050405020304" pitchFamily="18" charset="0"/>
              </a:rPr>
              <a:t>c. ¿Qué podemos aprender de la oración de Elías pidiendo lluvia? </a:t>
            </a:r>
            <a:r>
              <a:rPr dirty="0" lang="es-ES">
                <a:solidFill>
                  <a:srgbClr val="002060"/>
                </a:solidFill>
                <a:latin typeface="Times New Roman" panose="02020603050405020304" pitchFamily="18" charset="0"/>
                <a:cs typeface="Times New Roman" panose="02020603050405020304" pitchFamily="18" charset="0"/>
              </a:rPr>
              <a:t>1 Reyes 18:41–45. </a:t>
            </a:r>
          </a:p>
          <a:p>
            <a:pPr indent="0" marL="0">
              <a:buNone/>
            </a:pPr>
            <a:r>
              <a:rPr dirty="0" lang="es-ES">
                <a:solidFill>
                  <a:srgbClr val="002060"/>
                </a:solidFill>
                <a:latin typeface="Times New Roman" panose="02020603050405020304" pitchFamily="18" charset="0"/>
                <a:cs typeface="Times New Roman" panose="02020603050405020304" pitchFamily="18" charset="0"/>
              </a:rPr>
              <a:t>Aprendemos a </a:t>
            </a:r>
            <a:r>
              <a:rPr b="1" dirty="0" lang="es-ES">
                <a:solidFill>
                  <a:srgbClr val="002060"/>
                </a:solidFill>
                <a:latin typeface="Times New Roman" panose="02020603050405020304" pitchFamily="18" charset="0"/>
                <a:cs typeface="Times New Roman" panose="02020603050405020304" pitchFamily="18" charset="0"/>
              </a:rPr>
              <a:t>perseverar</a:t>
            </a:r>
            <a:r>
              <a:rPr dirty="0" lang="es-ES">
                <a:solidFill>
                  <a:srgbClr val="002060"/>
                </a:solidFill>
                <a:latin typeface="Times New Roman" panose="02020603050405020304" pitchFamily="18" charset="0"/>
                <a:cs typeface="Times New Roman" panose="02020603050405020304" pitchFamily="18" charset="0"/>
              </a:rPr>
              <a:t>, aun cuando no veamos inmediatamente una respuesta. Elías siguió orando y esperando hasta que apareció la señal de la lluvia.</a:t>
            </a:r>
          </a:p>
          <a:p>
            <a:pPr indent="0" marL="0">
              <a:buNone/>
            </a:pPr>
            <a:r>
              <a:rPr dirty="0" lang="es-ES">
                <a:solidFill>
                  <a:srgbClr val="002060"/>
                </a:solidFill>
                <a:latin typeface="Times New Roman" panose="02020603050405020304" pitchFamily="18" charset="0"/>
                <a:cs typeface="Times New Roman" panose="02020603050405020304" pitchFamily="18" charset="0"/>
              </a:rPr>
              <a:t>Elías examinó su corazón, confesó sus pecados y continuó aferrándose a Dios. Aprendió a depender completamente del Salvador. Cuando el yo fue humillado y Dios ocupó el primer lugar, llegó la respuesta.</a:t>
            </a:r>
          </a:p>
          <a:p>
            <a:pPr indent="0" marL="0">
              <a:buNone/>
            </a:pPr>
            <a:endParaRPr dirty="0" sz="2600" lang="es-ES">
              <a:solidFill>
                <a:srgbClr val="002060"/>
              </a:solidFill>
              <a:latin typeface="Times New Roman" panose="02020603050405020304" pitchFamily="18" charset="0"/>
              <a:cs typeface="Times New Roman" panose="02020603050405020304" pitchFamily="18" charset="0"/>
            </a:endParaRPr>
          </a:p>
        </p:txBody>
      </p:sp>
      <p:pic>
        <p:nvPicPr>
          <p:cNvPr id="2097193" name="Imagen 8"/>
          <p:cNvPicPr>
            <a:picLocks noChangeAspect="1"/>
          </p:cNvPicPr>
          <p:nvPr/>
        </p:nvPicPr>
        <p:blipFill>
          <a:blip xmlns:r="http://schemas.openxmlformats.org/officeDocument/2006/relationships" r:embed="rId3"/>
          <a:stretch>
            <a:fillRect/>
          </a:stretch>
        </p:blipFill>
        <p:spPr>
          <a:xfrm>
            <a:off x="14321" y="5983751"/>
            <a:ext cx="7400925" cy="909162"/>
          </a:xfrm>
          <a:prstGeom prst="rect"/>
        </p:spPr>
      </p:pic>
      <p:sp>
        <p:nvSpPr>
          <p:cNvPr id="1048662" name="Rectángulo 13"/>
          <p:cNvSpPr/>
          <p:nvPr/>
        </p:nvSpPr>
        <p:spPr>
          <a:xfrm>
            <a:off x="1375902" y="6238277"/>
            <a:ext cx="3862848" cy="400110"/>
          </a:xfrm>
          <a:prstGeom prst="rect"/>
        </p:spPr>
        <p:txBody>
          <a:bodyPr wrap="square">
            <a:spAutoFit/>
          </a:bodyPr>
          <a:p>
            <a:pPr algn="ctr"/>
            <a:r>
              <a:rPr dirty="0" sz="2000" lang="en-US">
                <a:solidFill>
                  <a:schemeClr val="bg1"/>
                </a:solidFill>
                <a:latin typeface="Times New Roman" panose="02020603050405020304" pitchFamily="18" charset="0"/>
                <a:cs typeface="Times New Roman" panose="02020603050405020304" pitchFamily="18" charset="0"/>
              </a:rPr>
              <a:t>4. ORACIÓN EFICAZ </a:t>
            </a:r>
            <a:endParaRPr dirty="0" sz="2000" lang="es-CO">
              <a:solidFill>
                <a:schemeClr val="bg1"/>
              </a:solidFill>
              <a:latin typeface="Times New Roman" panose="02020603050405020304" pitchFamily="18" charset="0"/>
              <a:cs typeface="Times New Roman" panose="02020603050405020304" pitchFamily="18" charset="0"/>
            </a:endParaRPr>
          </a:p>
        </p:txBody>
      </p:sp>
      <p:pic>
        <p:nvPicPr>
          <p:cNvPr id="2097194" name="Imagen 5"/>
          <p:cNvPicPr>
            <a:picLocks noChangeAspect="1"/>
          </p:cNvPicPr>
          <p:nvPr/>
        </p:nvPicPr>
        <p:blipFill>
          <a:blip xmlns:r="http://schemas.openxmlformats.org/officeDocument/2006/relationships" r:embed="rId4"/>
          <a:stretch>
            <a:fillRect/>
          </a:stretch>
        </p:blipFill>
        <p:spPr>
          <a:xfrm>
            <a:off x="-148454" y="5909721"/>
            <a:ext cx="1738071" cy="909162"/>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61">
                                            <p:txEl>
                                              <p:pRg st="0" end="0"/>
                                            </p:txEl>
                                          </p:spTgt>
                                        </p:tgtEl>
                                        <p:attrNameLst>
                                          <p:attrName>style.visibility</p:attrName>
                                        </p:attrNameLst>
                                      </p:cBhvr>
                                      <p:to>
                                        <p:strVal val="visible"/>
                                      </p:to>
                                    </p:set>
                                    <p:animEffect transition="in" filter="fade">
                                      <p:cBhvr>
                                        <p:cTn dur="1000" id="7"/>
                                        <p:tgtEl>
                                          <p:spTgt spid="1048661">
                                            <p:txEl>
                                              <p:pRg st="0" end="0"/>
                                            </p:txEl>
                                          </p:spTgt>
                                        </p:tgtEl>
                                      </p:cBhvr>
                                    </p:animEffect>
                                    <p:anim calcmode="lin" valueType="num">
                                      <p:cBhvr>
                                        <p:cTn dur="1000" fill="hold" id="8"/>
                                        <p:tgtEl>
                                          <p:spTgt spid="1048661">
                                            <p:txEl>
                                              <p:pRg st="0" end="0"/>
                                            </p:txEl>
                                          </p:spTgt>
                                        </p:tgtEl>
                                        <p:attrNameLst>
                                          <p:attrName>ppt_x</p:attrName>
                                        </p:attrNameLst>
                                      </p:cBhvr>
                                      <p:tavLst>
                                        <p:tav tm="0">
                                          <p:val>
                                            <p:strVal val="#ppt_x"/>
                                          </p:val>
                                        </p:tav>
                                        <p:tav tm="100000">
                                          <p:val>
                                            <p:strVal val="#ppt_x"/>
                                          </p:val>
                                        </p:tav>
                                      </p:tavLst>
                                    </p:anim>
                                    <p:anim calcmode="lin" valueType="num">
                                      <p:cBhvr>
                                        <p:cTn dur="1000" fill="hold" id="9"/>
                                        <p:tgtEl>
                                          <p:spTgt spid="104866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42" presetSubtype="0">
                                  <p:stCondLst>
                                    <p:cond delay="0"/>
                                  </p:stCondLst>
                                  <p:childTnLst>
                                    <p:set>
                                      <p:cBhvr>
                                        <p:cTn dur="1" fill="hold" id="13">
                                          <p:stCondLst>
                                            <p:cond delay="0"/>
                                          </p:stCondLst>
                                        </p:cTn>
                                        <p:tgtEl>
                                          <p:spTgt spid="1048661">
                                            <p:txEl>
                                              <p:pRg st="1" end="1"/>
                                            </p:txEl>
                                          </p:spTgt>
                                        </p:tgtEl>
                                        <p:attrNameLst>
                                          <p:attrName>style.visibility</p:attrName>
                                        </p:attrNameLst>
                                      </p:cBhvr>
                                      <p:to>
                                        <p:strVal val="visible"/>
                                      </p:to>
                                    </p:set>
                                    <p:animEffect transition="in" filter="fade">
                                      <p:cBhvr>
                                        <p:cTn dur="1000" id="14"/>
                                        <p:tgtEl>
                                          <p:spTgt spid="1048661">
                                            <p:txEl>
                                              <p:pRg st="1" end="1"/>
                                            </p:txEl>
                                          </p:spTgt>
                                        </p:tgtEl>
                                      </p:cBhvr>
                                    </p:animEffect>
                                    <p:anim calcmode="lin" valueType="num">
                                      <p:cBhvr>
                                        <p:cTn dur="1000" fill="hold" id="15"/>
                                        <p:tgtEl>
                                          <p:spTgt spid="1048661">
                                            <p:txEl>
                                              <p:pRg st="1" end="1"/>
                                            </p:txEl>
                                          </p:spTgt>
                                        </p:tgtEl>
                                        <p:attrNameLst>
                                          <p:attrName>ppt_x</p:attrName>
                                        </p:attrNameLst>
                                      </p:cBhvr>
                                      <p:tavLst>
                                        <p:tav tm="0">
                                          <p:val>
                                            <p:strVal val="#ppt_x"/>
                                          </p:val>
                                        </p:tav>
                                        <p:tav tm="100000">
                                          <p:val>
                                            <p:strVal val="#ppt_x"/>
                                          </p:val>
                                        </p:tav>
                                      </p:tavLst>
                                    </p:anim>
                                    <p:anim calcmode="lin" valueType="num">
                                      <p:cBhvr>
                                        <p:cTn dur="1000" fill="hold" id="16"/>
                                        <p:tgtEl>
                                          <p:spTgt spid="104866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42" presetSubtype="0">
                                  <p:stCondLst>
                                    <p:cond delay="0"/>
                                  </p:stCondLst>
                                  <p:childTnLst>
                                    <p:set>
                                      <p:cBhvr>
                                        <p:cTn dur="1" fill="hold" id="20">
                                          <p:stCondLst>
                                            <p:cond delay="0"/>
                                          </p:stCondLst>
                                        </p:cTn>
                                        <p:tgtEl>
                                          <p:spTgt spid="1048661">
                                            <p:txEl>
                                              <p:pRg st="2" end="2"/>
                                            </p:txEl>
                                          </p:spTgt>
                                        </p:tgtEl>
                                        <p:attrNameLst>
                                          <p:attrName>style.visibility</p:attrName>
                                        </p:attrNameLst>
                                      </p:cBhvr>
                                      <p:to>
                                        <p:strVal val="visible"/>
                                      </p:to>
                                    </p:set>
                                    <p:animEffect transition="in" filter="fade">
                                      <p:cBhvr>
                                        <p:cTn dur="1000" id="21"/>
                                        <p:tgtEl>
                                          <p:spTgt spid="1048661">
                                            <p:txEl>
                                              <p:pRg st="2" end="2"/>
                                            </p:txEl>
                                          </p:spTgt>
                                        </p:tgtEl>
                                      </p:cBhvr>
                                    </p:animEffect>
                                    <p:anim calcmode="lin" valueType="num">
                                      <p:cBhvr>
                                        <p:cTn dur="1000" fill="hold" id="22"/>
                                        <p:tgtEl>
                                          <p:spTgt spid="1048661">
                                            <p:txEl>
                                              <p:pRg st="2" end="2"/>
                                            </p:txEl>
                                          </p:spTgt>
                                        </p:tgtEl>
                                        <p:attrNameLst>
                                          <p:attrName>ppt_x</p:attrName>
                                        </p:attrNameLst>
                                      </p:cBhvr>
                                      <p:tavLst>
                                        <p:tav tm="0">
                                          <p:val>
                                            <p:strVal val="#ppt_x"/>
                                          </p:val>
                                        </p:tav>
                                        <p:tav tm="100000">
                                          <p:val>
                                            <p:strVal val="#ppt_x"/>
                                          </p:val>
                                        </p:tav>
                                      </p:tavLst>
                                    </p:anim>
                                    <p:anim calcmode="lin" valueType="num">
                                      <p:cBhvr>
                                        <p:cTn dur="1000" fill="hold" id="23"/>
                                        <p:tgtEl>
                                          <p:spTgt spid="1048661">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61"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63" name=""/>
        <p:cNvGrpSpPr/>
        <p:nvPr/>
      </p:nvGrpSpPr>
      <p:grpSpPr>
        <a:xfrm>
          <a:off x="0" y="0"/>
          <a:ext cx="0" cy="0"/>
          <a:chOff x="0" y="0"/>
          <a:chExt cx="0" cy="0"/>
        </a:xfrm>
      </p:grpSpPr>
      <p:pic>
        <p:nvPicPr>
          <p:cNvPr id="2097195" name="Imagen 1"/>
          <p:cNvPicPr>
            <a:picLocks noChangeAspect="1"/>
          </p:cNvPicPr>
          <p:nvPr/>
        </p:nvPicPr>
        <p:blipFill>
          <a:blip xmlns:r="http://schemas.openxmlformats.org/officeDocument/2006/relationships" r:embed="rId1"/>
          <a:stretch>
            <a:fillRect/>
          </a:stretch>
        </p:blipFill>
        <p:spPr>
          <a:xfrm>
            <a:off x="0" y="23741"/>
            <a:ext cx="6600825" cy="6858000"/>
          </a:xfrm>
          <a:prstGeom prst="rect"/>
        </p:spPr>
      </p:pic>
      <p:pic>
        <p:nvPicPr>
          <p:cNvPr id="2097196" name="Imagen 9"/>
          <p:cNvPicPr>
            <a:picLocks noChangeAspect="1"/>
          </p:cNvPicPr>
          <p:nvPr/>
        </p:nvPicPr>
        <p:blipFill>
          <a:blip xmlns:r="http://schemas.openxmlformats.org/officeDocument/2006/relationships" r:embed="rId2"/>
          <a:stretch>
            <a:fillRect/>
          </a:stretch>
        </p:blipFill>
        <p:spPr>
          <a:xfrm>
            <a:off x="0" y="2009"/>
            <a:ext cx="12192000" cy="6884344"/>
          </a:xfrm>
          <a:prstGeom prst="rect"/>
        </p:spPr>
      </p:pic>
      <p:sp>
        <p:nvSpPr>
          <p:cNvPr id="1048666" name="Rectángulo 10"/>
          <p:cNvSpPr/>
          <p:nvPr/>
        </p:nvSpPr>
        <p:spPr>
          <a:xfrm>
            <a:off x="5560206" y="172270"/>
            <a:ext cx="6480961" cy="5958840"/>
          </a:xfrm>
          <a:prstGeom prst="rect"/>
        </p:spPr>
        <p:txBody>
          <a:bodyPr wrap="square">
            <a:spAutoFit/>
          </a:bodyPr>
          <a:p>
            <a:r>
              <a:rPr b="1" dirty="0" sz="2800" lang="es-ES">
                <a:solidFill>
                  <a:srgbClr val="002060"/>
                </a:solidFill>
                <a:latin typeface="Times New Roman" panose="02020603050405020304" pitchFamily="18" charset="0"/>
                <a:cs typeface="Times New Roman" panose="02020603050405020304" pitchFamily="18" charset="0"/>
              </a:rPr>
              <a:t>a. ¿Qué importante consejo dan los apóstoles acerca de la oración? </a:t>
            </a:r>
            <a:r>
              <a:rPr dirty="0" sz="2800" lang="es-ES">
                <a:solidFill>
                  <a:srgbClr val="002060"/>
                </a:solidFill>
                <a:latin typeface="Times New Roman" panose="02020603050405020304" pitchFamily="18" charset="0"/>
                <a:cs typeface="Times New Roman" panose="02020603050405020304" pitchFamily="18" charset="0"/>
              </a:rPr>
              <a:t>1 Pedro 4:7; Filipenses 4:6. </a:t>
            </a:r>
          </a:p>
          <a:p>
            <a:r>
              <a:rPr dirty="0" sz="2800" lang="es-ES">
                <a:solidFill>
                  <a:srgbClr val="002060"/>
                </a:solidFill>
                <a:latin typeface="Times New Roman" panose="02020603050405020304" pitchFamily="18" charset="0"/>
                <a:cs typeface="Times New Roman" panose="02020603050405020304" pitchFamily="18" charset="0"/>
              </a:rPr>
              <a:t>Debemos velar y ser constantes en oración, presentando nuestras peticiones a Dios con súplica y acción de gracias, sin permitir que la ansiedad nos domine.</a:t>
            </a:r>
          </a:p>
          <a:p>
            <a:r>
              <a:rPr dirty="0" sz="2800" lang="es-ES">
                <a:solidFill>
                  <a:srgbClr val="002060"/>
                </a:solidFill>
                <a:latin typeface="Times New Roman" panose="02020603050405020304" pitchFamily="18" charset="0"/>
                <a:cs typeface="Times New Roman" panose="02020603050405020304" pitchFamily="18" charset="0"/>
              </a:rPr>
              <a:t>La comunión con Dios debe ser continua. Debemos aprovechar las oportunidades para orar y participar de las reuniones de oración. La oración nos coloca donde podemos recibir la luz y la fortaleza del cielo.</a:t>
            </a:r>
            <a:r>
              <a:rPr b="1" dirty="0" sz="2800" lang="es-ES">
                <a:solidFill>
                  <a:srgbClr val="002060"/>
                </a:solidFill>
                <a:latin typeface="Times New Roman" panose="02020603050405020304" pitchFamily="18" charset="0"/>
                <a:cs typeface="Times New Roman" panose="02020603050405020304" pitchFamily="18" charset="0"/>
              </a:rPr>
              <a:t> </a:t>
            </a:r>
            <a:endParaRPr dirty="0" sz="2800" lang="es-ES">
              <a:solidFill>
                <a:srgbClr val="002060"/>
              </a:solidFill>
              <a:latin typeface="Times New Roman" panose="02020603050405020304" pitchFamily="18" charset="0"/>
              <a:cs typeface="Times New Roman" panose="02020603050405020304" pitchFamily="18" charset="0"/>
            </a:endParaRPr>
          </a:p>
        </p:txBody>
      </p:sp>
      <p:pic>
        <p:nvPicPr>
          <p:cNvPr id="2097197" name="Imagen 3"/>
          <p:cNvPicPr>
            <a:picLocks noChangeAspect="1"/>
          </p:cNvPicPr>
          <p:nvPr/>
        </p:nvPicPr>
        <p:blipFill rotWithShape="1">
          <a:blip xmlns:r="http://schemas.openxmlformats.org/officeDocument/2006/relationships" r:embed="rId3"/>
          <a:srcRect l="15674"/>
          <a:stretch>
            <a:fillRect/>
          </a:stretch>
        </p:blipFill>
        <p:spPr>
          <a:xfrm rot="10800000" flipV="1">
            <a:off x="4191000" y="6061037"/>
            <a:ext cx="8001000" cy="829911"/>
          </a:xfrm>
          <a:prstGeom prst="rect"/>
        </p:spPr>
      </p:pic>
      <p:sp>
        <p:nvSpPr>
          <p:cNvPr id="1048667" name="Rectángulo 4"/>
          <p:cNvSpPr/>
          <p:nvPr/>
        </p:nvSpPr>
        <p:spPr>
          <a:xfrm>
            <a:off x="7159975" y="6267069"/>
            <a:ext cx="3902212" cy="590931"/>
          </a:xfrm>
          <a:prstGeom prst="rect"/>
        </p:spPr>
        <p:txBody>
          <a:bodyPr wrap="square">
            <a:spAutoFit/>
          </a:bodyPr>
          <a:p>
            <a:pPr algn="ctr" lvl="0">
              <a:lnSpc>
                <a:spcPct val="90000"/>
              </a:lnSpc>
              <a:spcBef>
                <a:spcPts val="1000"/>
              </a:spcBef>
            </a:pPr>
            <a:r>
              <a:rPr dirty="0" lang="es-ES">
                <a:solidFill>
                  <a:schemeClr val="bg1"/>
                </a:solidFill>
                <a:latin typeface="Times New Roman" panose="02020603050405020304" pitchFamily="18" charset="0"/>
                <a:cs typeface="Times New Roman" panose="02020603050405020304" pitchFamily="18" charset="0"/>
              </a:rPr>
              <a:t> 5. PERSEVERANCIA EN LA ORACIÓN </a:t>
            </a:r>
            <a:endParaRPr dirty="0" lang="es-CO">
              <a:solidFill>
                <a:schemeClr val="bg1"/>
              </a:solidFill>
              <a:latin typeface="Times New Roman" panose="02020603050405020304" pitchFamily="18" charset="0"/>
              <a:cs typeface="Times New Roman" panose="02020603050405020304" pitchFamily="18" charset="0"/>
            </a:endParaRPr>
          </a:p>
        </p:txBody>
      </p:sp>
      <p:pic>
        <p:nvPicPr>
          <p:cNvPr id="2097198" name="Imagen 2"/>
          <p:cNvPicPr>
            <a:picLocks noChangeAspect="1"/>
          </p:cNvPicPr>
          <p:nvPr/>
        </p:nvPicPr>
        <p:blipFill>
          <a:blip xmlns:r="http://schemas.openxmlformats.org/officeDocument/2006/relationships" r:embed="rId4"/>
          <a:stretch>
            <a:fillRect/>
          </a:stretch>
        </p:blipFill>
        <p:spPr>
          <a:xfrm>
            <a:off x="10407300" y="6061037"/>
            <a:ext cx="1633870" cy="781193"/>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16" presetSubtype="21">
                                  <p:stCondLst>
                                    <p:cond delay="0"/>
                                  </p:stCondLst>
                                  <p:childTnLst>
                                    <p:set>
                                      <p:cBhvr>
                                        <p:cTn dur="1" fill="hold" id="6">
                                          <p:stCondLst>
                                            <p:cond delay="0"/>
                                          </p:stCondLst>
                                        </p:cTn>
                                        <p:tgtEl>
                                          <p:spTgt spid="1048666"/>
                                        </p:tgtEl>
                                        <p:attrNameLst>
                                          <p:attrName>style.visibility</p:attrName>
                                        </p:attrNameLst>
                                      </p:cBhvr>
                                      <p:to>
                                        <p:strVal val="visible"/>
                                      </p:to>
                                    </p:set>
                                    <p:animEffect transition="in" filter="barn(inVertical)">
                                      <p:cBhvr>
                                        <p:cTn dur="500" id="7"/>
                                        <p:tgtEl>
                                          <p:spTgt spid="1048666"/>
                                        </p:tgtEl>
                                      </p:cBhvr>
                                    </p:animEffect>
                                  </p:childTnLst>
                                </p:cTn>
                              </p:par>
                            </p:childTnLst>
                          </p:cTn>
                        </p:par>
                      </p:childTnLst>
                    </p:cTn>
                  </p:par>
                  <p:par>
                    <p:cTn fill="hold" id="8">
                      <p:stCondLst>
                        <p:cond delay="indefinite"/>
                      </p:stCondLst>
                      <p:childTnLst>
                        <p:par>
                          <p:cTn fill="hold" id="9">
                            <p:stCondLst>
                              <p:cond delay="0"/>
                            </p:stCondLst>
                            <p:childTnLst>
                              <p:par>
                                <p:cTn fill="hold" id="10" nodeType="clickEffect" presetClass="entr" presetID="22" presetSubtype="4">
                                  <p:stCondLst>
                                    <p:cond delay="0"/>
                                  </p:stCondLst>
                                  <p:childTnLst>
                                    <p:set>
                                      <p:cBhvr>
                                        <p:cTn dur="1" fill="hold" id="11">
                                          <p:stCondLst>
                                            <p:cond delay="0"/>
                                          </p:stCondLst>
                                        </p:cTn>
                                        <p:tgtEl>
                                          <p:spTgt spid="1048666">
                                            <p:txEl>
                                              <p:pRg st="0" end="0"/>
                                            </p:txEl>
                                          </p:spTgt>
                                        </p:tgtEl>
                                        <p:attrNameLst>
                                          <p:attrName>style.visibility</p:attrName>
                                        </p:attrNameLst>
                                      </p:cBhvr>
                                      <p:to>
                                        <p:strVal val="visible"/>
                                      </p:to>
                                    </p:set>
                                    <p:animEffect transition="in" filter="wipe(down)">
                                      <p:cBhvr>
                                        <p:cTn dur="500" id="12"/>
                                        <p:tgtEl>
                                          <p:spTgt spid="1048666">
                                            <p:txEl>
                                              <p:pRg st="0" end="0"/>
                                            </p:txEl>
                                          </p:spTgt>
                                        </p:tgtEl>
                                      </p:cBhvr>
                                    </p:animEffect>
                                  </p:childTnLst>
                                </p:cTn>
                              </p:par>
                            </p:childTnLst>
                          </p:cTn>
                        </p:par>
                      </p:childTnLst>
                    </p:cTn>
                  </p:par>
                  <p:par>
                    <p:cTn fill="hold" id="13">
                      <p:stCondLst>
                        <p:cond delay="indefinite"/>
                      </p:stCondLst>
                      <p:childTnLst>
                        <p:par>
                          <p:cTn fill="hold" id="14">
                            <p:stCondLst>
                              <p:cond delay="0"/>
                            </p:stCondLst>
                            <p:childTnLst>
                              <p:par>
                                <p:cTn fill="hold" id="15" nodeType="clickEffect" presetClass="entr" presetID="22" presetSubtype="4">
                                  <p:stCondLst>
                                    <p:cond delay="0"/>
                                  </p:stCondLst>
                                  <p:childTnLst>
                                    <p:set>
                                      <p:cBhvr>
                                        <p:cTn dur="1" fill="hold" id="16">
                                          <p:stCondLst>
                                            <p:cond delay="0"/>
                                          </p:stCondLst>
                                        </p:cTn>
                                        <p:tgtEl>
                                          <p:spTgt spid="1048666">
                                            <p:txEl>
                                              <p:pRg st="1" end="1"/>
                                            </p:txEl>
                                          </p:spTgt>
                                        </p:tgtEl>
                                        <p:attrNameLst>
                                          <p:attrName>style.visibility</p:attrName>
                                        </p:attrNameLst>
                                      </p:cBhvr>
                                      <p:to>
                                        <p:strVal val="visible"/>
                                      </p:to>
                                    </p:set>
                                    <p:animEffect transition="in" filter="wipe(down)">
                                      <p:cBhvr>
                                        <p:cTn dur="500" id="17"/>
                                        <p:tgtEl>
                                          <p:spTgt spid="1048666">
                                            <p:txEl>
                                              <p:pRg st="1" end="1"/>
                                            </p:txEl>
                                          </p:spTgt>
                                        </p:tgtEl>
                                      </p:cBhvr>
                                    </p:animEffect>
                                  </p:childTnLst>
                                </p:cTn>
                              </p:par>
                            </p:childTnLst>
                          </p:cTn>
                        </p:par>
                      </p:childTnLst>
                    </p:cTn>
                  </p:par>
                  <p:par>
                    <p:cTn fill="hold" id="18">
                      <p:stCondLst>
                        <p:cond delay="indefinite"/>
                      </p:stCondLst>
                      <p:childTnLst>
                        <p:par>
                          <p:cTn fill="hold" id="19">
                            <p:stCondLst>
                              <p:cond delay="0"/>
                            </p:stCondLst>
                            <p:childTnLst>
                              <p:par>
                                <p:cTn fill="hold" id="20" nodeType="clickEffect" presetClass="entr" presetID="22" presetSubtype="4">
                                  <p:stCondLst>
                                    <p:cond delay="0"/>
                                  </p:stCondLst>
                                  <p:childTnLst>
                                    <p:set>
                                      <p:cBhvr>
                                        <p:cTn dur="1" fill="hold" id="21">
                                          <p:stCondLst>
                                            <p:cond delay="0"/>
                                          </p:stCondLst>
                                        </p:cTn>
                                        <p:tgtEl>
                                          <p:spTgt spid="1048666">
                                            <p:txEl>
                                              <p:pRg st="2" end="2"/>
                                            </p:txEl>
                                          </p:spTgt>
                                        </p:tgtEl>
                                        <p:attrNameLst>
                                          <p:attrName>style.visibility</p:attrName>
                                        </p:attrNameLst>
                                      </p:cBhvr>
                                      <p:to>
                                        <p:strVal val="visible"/>
                                      </p:to>
                                    </p:set>
                                    <p:animEffect transition="in" filter="wipe(down)">
                                      <p:cBhvr>
                                        <p:cTn dur="500" id="22"/>
                                        <p:tgtEl>
                                          <p:spTgt spid="104866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6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66" name=""/>
        <p:cNvGrpSpPr/>
        <p:nvPr/>
      </p:nvGrpSpPr>
      <p:grpSpPr>
        <a:xfrm>
          <a:off x="0" y="0"/>
          <a:ext cx="0" cy="0"/>
          <a:chOff x="0" y="0"/>
          <a:chExt cx="0" cy="0"/>
        </a:xfrm>
      </p:grpSpPr>
      <p:sp useBgFill="1">
        <p:nvSpPr>
          <p:cNvPr id="1048671" name="Rectangle 23"/>
          <p:cNvSpPr>
            <a:spLocks noChangeAspect="1" noMove="1" noResize="1" noRot="1" noGrp="1" noAdjustHandles="1" noEditPoints="1" noChangeArrowheads="1" noChangeShapeType="1" noTextEdit="1"/>
          </p:cNvSpPr>
          <p:nvPr/>
        </p:nvSpPr>
        <p:spPr>
          <a:xfrm>
            <a:off x="0" y="0"/>
            <a:ext cx="12188952" cy="6858000"/>
          </a:xfrm>
          <a:prstGeom prst="rect"/>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US"/>
          </a:p>
        </p:txBody>
      </p:sp>
      <p:sp>
        <p:nvSpPr>
          <p:cNvPr id="1048672" name="Rectángulo 2"/>
          <p:cNvSpPr/>
          <p:nvPr/>
        </p:nvSpPr>
        <p:spPr>
          <a:xfrm>
            <a:off x="344424" y="5200947"/>
            <a:ext cx="4167853" cy="447040"/>
          </a:xfrm>
          <a:prstGeom prst="rect"/>
        </p:spPr>
        <p:txBody>
          <a:bodyPr wrap="none">
            <a:spAutoFit/>
          </a:bodyPr>
          <a:p>
            <a:r>
              <a:rPr dirty="0" sz="2400" lang="es-ES">
                <a:solidFill>
                  <a:schemeClr val="bg1"/>
                </a:solidFill>
                <a:latin typeface="Times New Roman" panose="02020603050405020304" pitchFamily="18" charset="0"/>
                <a:cs typeface="Times New Roman" panose="02020603050405020304" pitchFamily="18" charset="0"/>
              </a:rPr>
              <a:t>1. ¿SIRVIENDO A DIOS O NO?</a:t>
            </a:r>
            <a:endParaRPr dirty="0" sz="2400" lang="es-CO">
              <a:solidFill>
                <a:schemeClr val="bg1"/>
              </a:solidFill>
              <a:latin typeface="Times New Roman" panose="02020603050405020304" pitchFamily="18" charset="0"/>
              <a:cs typeface="Times New Roman" panose="02020603050405020304" pitchFamily="18" charset="0"/>
            </a:endParaRPr>
          </a:p>
        </p:txBody>
      </p:sp>
      <p:pic>
        <p:nvPicPr>
          <p:cNvPr id="2097199" name="Imagen 4"/>
          <p:cNvPicPr>
            <a:picLocks noChangeAspect="1"/>
          </p:cNvPicPr>
          <p:nvPr/>
        </p:nvPicPr>
        <p:blipFill>
          <a:blip xmlns:r="http://schemas.openxmlformats.org/officeDocument/2006/relationships" r:embed="rId1"/>
          <a:stretch>
            <a:fillRect/>
          </a:stretch>
        </p:blipFill>
        <p:spPr>
          <a:xfrm>
            <a:off x="5029199" y="-15306"/>
            <a:ext cx="7134223" cy="6858000"/>
          </a:xfrm>
          <a:prstGeom prst="rect"/>
        </p:spPr>
      </p:pic>
      <p:pic>
        <p:nvPicPr>
          <p:cNvPr id="2097200" name="Imagen 3"/>
          <p:cNvPicPr>
            <a:picLocks noChangeAspect="1"/>
          </p:cNvPicPr>
          <p:nvPr/>
        </p:nvPicPr>
        <p:blipFill>
          <a:blip xmlns:r="http://schemas.openxmlformats.org/officeDocument/2006/relationships" r:embed="rId2"/>
          <a:stretch>
            <a:fillRect/>
          </a:stretch>
        </p:blipFill>
        <p:spPr>
          <a:xfrm>
            <a:off x="28578" y="-62991"/>
            <a:ext cx="12188953" cy="6953370"/>
          </a:xfrm>
          <a:prstGeom prst="rect"/>
        </p:spPr>
      </p:pic>
      <p:sp>
        <p:nvSpPr>
          <p:cNvPr id="1048673" name="Marcador de contenido 6"/>
          <p:cNvSpPr>
            <a:spLocks noGrp="1"/>
          </p:cNvSpPr>
          <p:nvPr>
            <p:ph idx="1"/>
          </p:nvPr>
        </p:nvSpPr>
        <p:spPr>
          <a:xfrm>
            <a:off x="276224" y="214314"/>
            <a:ext cx="5819775" cy="5608605"/>
          </a:xfrm>
        </p:spPr>
        <p:txBody>
          <a:bodyPr bIns="45720" lIns="91440" rIns="91440" rtlCol="0" tIns="45720" vert="horz">
            <a:noAutofit/>
          </a:bodyPr>
          <a:p>
            <a:pPr indent="0" marL="0">
              <a:buNone/>
            </a:pPr>
            <a:r>
              <a:rPr b="1" dirty="0" sz="2200" lang="es-ES">
                <a:solidFill>
                  <a:srgbClr val="002060"/>
                </a:solidFill>
                <a:latin typeface="Times New Roman" panose="02020603050405020304" pitchFamily="18" charset="0"/>
                <a:cs typeface="Times New Roman" panose="02020603050405020304" pitchFamily="18" charset="0"/>
              </a:rPr>
              <a:t>b. Como cualquier padre, ¿qué espera el Señor que hagan sus hijos? </a:t>
            </a:r>
            <a:r>
              <a:rPr dirty="0" sz="2200" lang="es-ES">
                <a:solidFill>
                  <a:srgbClr val="002060"/>
                </a:solidFill>
                <a:latin typeface="Times New Roman" panose="02020603050405020304" pitchFamily="18" charset="0"/>
                <a:cs typeface="Times New Roman" panose="02020603050405020304" pitchFamily="18" charset="0"/>
              </a:rPr>
              <a:t>Lucas 11:10; Lucas 11:13; Juan 14:13, 14. </a:t>
            </a:r>
          </a:p>
          <a:p>
            <a:pPr indent="0" marL="0">
              <a:buNone/>
            </a:pPr>
            <a:r>
              <a:rPr dirty="0" sz="2200" lang="es-ES">
                <a:solidFill>
                  <a:srgbClr val="002060"/>
                </a:solidFill>
                <a:latin typeface="Times New Roman" panose="02020603050405020304" pitchFamily="18" charset="0"/>
                <a:cs typeface="Times New Roman" panose="02020603050405020304" pitchFamily="18" charset="0"/>
              </a:rPr>
              <a:t>Dios espera que sus hijos </a:t>
            </a:r>
            <a:r>
              <a:rPr b="1" dirty="0" sz="2200" lang="es-ES">
                <a:solidFill>
                  <a:srgbClr val="002060"/>
                </a:solidFill>
                <a:latin typeface="Times New Roman" panose="02020603050405020304" pitchFamily="18" charset="0"/>
                <a:cs typeface="Times New Roman" panose="02020603050405020304" pitchFamily="18" charset="0"/>
              </a:rPr>
              <a:t>pidan, busquen y acudan a Él</a:t>
            </a:r>
            <a:r>
              <a:rPr dirty="0" sz="2200" lang="es-ES">
                <a:solidFill>
                  <a:srgbClr val="002060"/>
                </a:solidFill>
                <a:latin typeface="Times New Roman" panose="02020603050405020304" pitchFamily="18" charset="0"/>
                <a:cs typeface="Times New Roman" panose="02020603050405020304" pitchFamily="18" charset="0"/>
              </a:rPr>
              <a:t>, especialmente para recibir el Espíritu Santo y la ayuda necesaria para vivir y servir.</a:t>
            </a:r>
          </a:p>
          <a:p>
            <a:pPr indent="0" marL="0">
              <a:buNone/>
            </a:pPr>
            <a:r>
              <a:rPr dirty="0" sz="2200" lang="es-ES">
                <a:solidFill>
                  <a:srgbClr val="002060"/>
                </a:solidFill>
                <a:latin typeface="Times New Roman" panose="02020603050405020304" pitchFamily="18" charset="0"/>
                <a:cs typeface="Times New Roman" panose="02020603050405020304" pitchFamily="18" charset="0"/>
              </a:rPr>
              <a:t>Orar en el nombre de Jesús significa acercarnos a Dios confiando en los méritos de Cristo. Somos considerados preciosos ante Dios por causa de Cristo y de su justicia. </a:t>
            </a:r>
          </a:p>
          <a:p>
            <a:pPr indent="0" marL="0">
              <a:buNone/>
            </a:pPr>
            <a:r>
              <a:rPr b="1" dirty="0" sz="2200" lang="es-ES">
                <a:solidFill>
                  <a:srgbClr val="002060"/>
                </a:solidFill>
                <a:latin typeface="Times New Roman" panose="02020603050405020304" pitchFamily="18" charset="0"/>
                <a:cs typeface="Times New Roman" panose="02020603050405020304" pitchFamily="18" charset="0"/>
              </a:rPr>
              <a:t>Podemos orar en cualquier lugar, </a:t>
            </a:r>
            <a:r>
              <a:rPr dirty="0" sz="2200" lang="es-ES">
                <a:solidFill>
                  <a:srgbClr val="002060"/>
                </a:solidFill>
                <a:latin typeface="Times New Roman" panose="02020603050405020304" pitchFamily="18" charset="0"/>
                <a:cs typeface="Times New Roman" panose="02020603050405020304" pitchFamily="18" charset="0"/>
              </a:rPr>
              <a:t>No existe un momento ni un lugar donde sea impropio elevar el corazón a Dios. Podemos estar en comunión con Él aun mientras realizamos nuestras actividades diarias.</a:t>
            </a:r>
          </a:p>
        </p:txBody>
      </p:sp>
      <p:pic>
        <p:nvPicPr>
          <p:cNvPr id="2097201" name="Imagen 8"/>
          <p:cNvPicPr>
            <a:picLocks noChangeAspect="1"/>
          </p:cNvPicPr>
          <p:nvPr/>
        </p:nvPicPr>
        <p:blipFill>
          <a:blip xmlns:r="http://schemas.openxmlformats.org/officeDocument/2006/relationships" r:embed="rId3"/>
          <a:stretch>
            <a:fillRect/>
          </a:stretch>
        </p:blipFill>
        <p:spPr>
          <a:xfrm>
            <a:off x="14321" y="5933532"/>
            <a:ext cx="7400925" cy="909162"/>
          </a:xfrm>
          <a:prstGeom prst="rect"/>
        </p:spPr>
      </p:pic>
      <p:sp>
        <p:nvSpPr>
          <p:cNvPr id="1048674" name="Rectángulo 13"/>
          <p:cNvSpPr/>
          <p:nvPr/>
        </p:nvSpPr>
        <p:spPr>
          <a:xfrm>
            <a:off x="1254687" y="6037233"/>
            <a:ext cx="3862848" cy="707886"/>
          </a:xfrm>
          <a:prstGeom prst="rect"/>
        </p:spPr>
        <p:txBody>
          <a:bodyPr wrap="square">
            <a:spAutoFit/>
          </a:bodyPr>
          <a:p>
            <a:pPr algn="ctr"/>
            <a:r>
              <a:rPr dirty="0" sz="2000" lang="en-US">
                <a:solidFill>
                  <a:schemeClr val="bg1"/>
                </a:solidFill>
                <a:latin typeface="Times New Roman" panose="02020603050405020304" pitchFamily="18" charset="0"/>
                <a:cs typeface="Times New Roman" panose="02020603050405020304" pitchFamily="18" charset="0"/>
              </a:rPr>
              <a:t>5. PERSEVERANCIA EN LA ORACIÓN </a:t>
            </a:r>
            <a:endParaRPr dirty="0" sz="2000" lang="es-CO">
              <a:solidFill>
                <a:schemeClr val="bg1"/>
              </a:solidFill>
              <a:latin typeface="Times New Roman" panose="02020603050405020304" pitchFamily="18" charset="0"/>
              <a:cs typeface="Times New Roman" panose="02020603050405020304" pitchFamily="18" charset="0"/>
            </a:endParaRPr>
          </a:p>
        </p:txBody>
      </p:sp>
      <p:pic>
        <p:nvPicPr>
          <p:cNvPr id="2097202" name="Imagen 5"/>
          <p:cNvPicPr>
            <a:picLocks noChangeAspect="1"/>
          </p:cNvPicPr>
          <p:nvPr/>
        </p:nvPicPr>
        <p:blipFill>
          <a:blip xmlns:r="http://schemas.openxmlformats.org/officeDocument/2006/relationships" r:embed="rId4"/>
          <a:stretch>
            <a:fillRect/>
          </a:stretch>
        </p:blipFill>
        <p:spPr>
          <a:xfrm>
            <a:off x="-148454" y="5909721"/>
            <a:ext cx="1738071" cy="909162"/>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73">
                                            <p:txEl>
                                              <p:pRg st="0" end="0"/>
                                            </p:txEl>
                                          </p:spTgt>
                                        </p:tgtEl>
                                        <p:attrNameLst>
                                          <p:attrName>style.visibility</p:attrName>
                                        </p:attrNameLst>
                                      </p:cBhvr>
                                      <p:to>
                                        <p:strVal val="visible"/>
                                      </p:to>
                                    </p:set>
                                    <p:animEffect transition="in" filter="fade">
                                      <p:cBhvr>
                                        <p:cTn dur="1000" id="7"/>
                                        <p:tgtEl>
                                          <p:spTgt spid="1048673">
                                            <p:txEl>
                                              <p:pRg st="0" end="0"/>
                                            </p:txEl>
                                          </p:spTgt>
                                        </p:tgtEl>
                                      </p:cBhvr>
                                    </p:animEffect>
                                    <p:anim calcmode="lin" valueType="num">
                                      <p:cBhvr>
                                        <p:cTn dur="1000" fill="hold" id="8"/>
                                        <p:tgtEl>
                                          <p:spTgt spid="1048673">
                                            <p:txEl>
                                              <p:pRg st="0" end="0"/>
                                            </p:txEl>
                                          </p:spTgt>
                                        </p:tgtEl>
                                        <p:attrNameLst>
                                          <p:attrName>ppt_x</p:attrName>
                                        </p:attrNameLst>
                                      </p:cBhvr>
                                      <p:tavLst>
                                        <p:tav tm="0">
                                          <p:val>
                                            <p:strVal val="#ppt_x"/>
                                          </p:val>
                                        </p:tav>
                                        <p:tav tm="100000">
                                          <p:val>
                                            <p:strVal val="#ppt_x"/>
                                          </p:val>
                                        </p:tav>
                                      </p:tavLst>
                                    </p:anim>
                                    <p:anim calcmode="lin" valueType="num">
                                      <p:cBhvr>
                                        <p:cTn dur="1000" fill="hold" id="9"/>
                                        <p:tgtEl>
                                          <p:spTgt spid="104867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42" presetSubtype="0">
                                  <p:stCondLst>
                                    <p:cond delay="0"/>
                                  </p:stCondLst>
                                  <p:childTnLst>
                                    <p:set>
                                      <p:cBhvr>
                                        <p:cTn dur="1" fill="hold" id="13">
                                          <p:stCondLst>
                                            <p:cond delay="0"/>
                                          </p:stCondLst>
                                        </p:cTn>
                                        <p:tgtEl>
                                          <p:spTgt spid="1048673">
                                            <p:txEl>
                                              <p:pRg st="1" end="1"/>
                                            </p:txEl>
                                          </p:spTgt>
                                        </p:tgtEl>
                                        <p:attrNameLst>
                                          <p:attrName>style.visibility</p:attrName>
                                        </p:attrNameLst>
                                      </p:cBhvr>
                                      <p:to>
                                        <p:strVal val="visible"/>
                                      </p:to>
                                    </p:set>
                                    <p:animEffect transition="in" filter="fade">
                                      <p:cBhvr>
                                        <p:cTn dur="1000" id="14"/>
                                        <p:tgtEl>
                                          <p:spTgt spid="1048673">
                                            <p:txEl>
                                              <p:pRg st="1" end="1"/>
                                            </p:txEl>
                                          </p:spTgt>
                                        </p:tgtEl>
                                      </p:cBhvr>
                                    </p:animEffect>
                                    <p:anim calcmode="lin" valueType="num">
                                      <p:cBhvr>
                                        <p:cTn dur="1000" fill="hold" id="15"/>
                                        <p:tgtEl>
                                          <p:spTgt spid="1048673">
                                            <p:txEl>
                                              <p:pRg st="1" end="1"/>
                                            </p:txEl>
                                          </p:spTgt>
                                        </p:tgtEl>
                                        <p:attrNameLst>
                                          <p:attrName>ppt_x</p:attrName>
                                        </p:attrNameLst>
                                      </p:cBhvr>
                                      <p:tavLst>
                                        <p:tav tm="0">
                                          <p:val>
                                            <p:strVal val="#ppt_x"/>
                                          </p:val>
                                        </p:tav>
                                        <p:tav tm="100000">
                                          <p:val>
                                            <p:strVal val="#ppt_x"/>
                                          </p:val>
                                        </p:tav>
                                      </p:tavLst>
                                    </p:anim>
                                    <p:anim calcmode="lin" valueType="num">
                                      <p:cBhvr>
                                        <p:cTn dur="1000" fill="hold" id="16"/>
                                        <p:tgtEl>
                                          <p:spTgt spid="104867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42" presetSubtype="0">
                                  <p:stCondLst>
                                    <p:cond delay="0"/>
                                  </p:stCondLst>
                                  <p:childTnLst>
                                    <p:set>
                                      <p:cBhvr>
                                        <p:cTn dur="1" fill="hold" id="20">
                                          <p:stCondLst>
                                            <p:cond delay="0"/>
                                          </p:stCondLst>
                                        </p:cTn>
                                        <p:tgtEl>
                                          <p:spTgt spid="1048673">
                                            <p:txEl>
                                              <p:pRg st="2" end="2"/>
                                            </p:txEl>
                                          </p:spTgt>
                                        </p:tgtEl>
                                        <p:attrNameLst>
                                          <p:attrName>style.visibility</p:attrName>
                                        </p:attrNameLst>
                                      </p:cBhvr>
                                      <p:to>
                                        <p:strVal val="visible"/>
                                      </p:to>
                                    </p:set>
                                    <p:animEffect transition="in" filter="fade">
                                      <p:cBhvr>
                                        <p:cTn dur="1000" id="21"/>
                                        <p:tgtEl>
                                          <p:spTgt spid="1048673">
                                            <p:txEl>
                                              <p:pRg st="2" end="2"/>
                                            </p:txEl>
                                          </p:spTgt>
                                        </p:tgtEl>
                                      </p:cBhvr>
                                    </p:animEffect>
                                    <p:anim calcmode="lin" valueType="num">
                                      <p:cBhvr>
                                        <p:cTn dur="1000" fill="hold" id="22"/>
                                        <p:tgtEl>
                                          <p:spTgt spid="1048673">
                                            <p:txEl>
                                              <p:pRg st="2" end="2"/>
                                            </p:txEl>
                                          </p:spTgt>
                                        </p:tgtEl>
                                        <p:attrNameLst>
                                          <p:attrName>ppt_x</p:attrName>
                                        </p:attrNameLst>
                                      </p:cBhvr>
                                      <p:tavLst>
                                        <p:tav tm="0">
                                          <p:val>
                                            <p:strVal val="#ppt_x"/>
                                          </p:val>
                                        </p:tav>
                                        <p:tav tm="100000">
                                          <p:val>
                                            <p:strVal val="#ppt_x"/>
                                          </p:val>
                                        </p:tav>
                                      </p:tavLst>
                                    </p:anim>
                                    <p:anim calcmode="lin" valueType="num">
                                      <p:cBhvr>
                                        <p:cTn dur="1000" fill="hold" id="23"/>
                                        <p:tgtEl>
                                          <p:spTgt spid="104867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42" presetSubtype="0">
                                  <p:stCondLst>
                                    <p:cond delay="0"/>
                                  </p:stCondLst>
                                  <p:childTnLst>
                                    <p:set>
                                      <p:cBhvr>
                                        <p:cTn dur="1" fill="hold" id="27">
                                          <p:stCondLst>
                                            <p:cond delay="0"/>
                                          </p:stCondLst>
                                        </p:cTn>
                                        <p:tgtEl>
                                          <p:spTgt spid="1048673">
                                            <p:txEl>
                                              <p:pRg st="3" end="3"/>
                                            </p:txEl>
                                          </p:spTgt>
                                        </p:tgtEl>
                                        <p:attrNameLst>
                                          <p:attrName>style.visibility</p:attrName>
                                        </p:attrNameLst>
                                      </p:cBhvr>
                                      <p:to>
                                        <p:strVal val="visible"/>
                                      </p:to>
                                    </p:set>
                                    <p:animEffect transition="in" filter="fade">
                                      <p:cBhvr>
                                        <p:cTn dur="1000" id="28"/>
                                        <p:tgtEl>
                                          <p:spTgt spid="1048673">
                                            <p:txEl>
                                              <p:pRg st="3" end="3"/>
                                            </p:txEl>
                                          </p:spTgt>
                                        </p:tgtEl>
                                      </p:cBhvr>
                                    </p:animEffect>
                                    <p:anim calcmode="lin" valueType="num">
                                      <p:cBhvr>
                                        <p:cTn dur="1000" fill="hold" id="29"/>
                                        <p:tgtEl>
                                          <p:spTgt spid="1048673">
                                            <p:txEl>
                                              <p:pRg st="3" end="3"/>
                                            </p:txEl>
                                          </p:spTgt>
                                        </p:tgtEl>
                                        <p:attrNameLst>
                                          <p:attrName>ppt_x</p:attrName>
                                        </p:attrNameLst>
                                      </p:cBhvr>
                                      <p:tavLst>
                                        <p:tav tm="0">
                                          <p:val>
                                            <p:strVal val="#ppt_x"/>
                                          </p:val>
                                        </p:tav>
                                        <p:tav tm="100000">
                                          <p:val>
                                            <p:strVal val="#ppt_x"/>
                                          </p:val>
                                        </p:tav>
                                      </p:tavLst>
                                    </p:anim>
                                    <p:anim calcmode="lin" valueType="num">
                                      <p:cBhvr>
                                        <p:cTn dur="1000" fill="hold" id="30"/>
                                        <p:tgtEl>
                                          <p:spTgt spid="104867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7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69" name=""/>
        <p:cNvGrpSpPr/>
        <p:nvPr/>
      </p:nvGrpSpPr>
      <p:grpSpPr>
        <a:xfrm>
          <a:off x="0" y="0"/>
          <a:ext cx="0" cy="0"/>
          <a:chOff x="0" y="0"/>
          <a:chExt cx="0" cy="0"/>
        </a:xfrm>
      </p:grpSpPr>
      <p:sp useBgFill="1">
        <p:nvSpPr>
          <p:cNvPr id="1048678" name="Rectangle 23"/>
          <p:cNvSpPr>
            <a:spLocks noChangeAspect="1" noMove="1" noResize="1" noRot="1" noGrp="1" noAdjustHandles="1" noEditPoints="1" noChangeArrowheads="1" noChangeShapeType="1" noTextEdit="1"/>
          </p:cNvSpPr>
          <p:nvPr/>
        </p:nvSpPr>
        <p:spPr>
          <a:xfrm>
            <a:off x="0" y="0"/>
            <a:ext cx="12188952" cy="6858000"/>
          </a:xfrm>
          <a:prstGeom prst="rect"/>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lang="en-US"/>
          </a:p>
        </p:txBody>
      </p:sp>
      <p:sp>
        <p:nvSpPr>
          <p:cNvPr id="1048679" name="Rectángulo 2"/>
          <p:cNvSpPr/>
          <p:nvPr/>
        </p:nvSpPr>
        <p:spPr>
          <a:xfrm>
            <a:off x="344424" y="5200947"/>
            <a:ext cx="4167853" cy="447040"/>
          </a:xfrm>
          <a:prstGeom prst="rect"/>
        </p:spPr>
        <p:txBody>
          <a:bodyPr wrap="none">
            <a:spAutoFit/>
          </a:bodyPr>
          <a:p>
            <a:r>
              <a:rPr dirty="0" sz="2400" lang="es-ES">
                <a:solidFill>
                  <a:schemeClr val="bg1"/>
                </a:solidFill>
                <a:latin typeface="Times New Roman" panose="02020603050405020304" pitchFamily="18" charset="0"/>
                <a:cs typeface="Times New Roman" panose="02020603050405020304" pitchFamily="18" charset="0"/>
              </a:rPr>
              <a:t>1. ¿SIRVIENDO A DIOS O NO?</a:t>
            </a:r>
            <a:endParaRPr dirty="0" sz="2400" lang="es-CO">
              <a:solidFill>
                <a:schemeClr val="bg1"/>
              </a:solidFill>
              <a:latin typeface="Times New Roman" panose="02020603050405020304" pitchFamily="18" charset="0"/>
              <a:cs typeface="Times New Roman" panose="02020603050405020304" pitchFamily="18" charset="0"/>
            </a:endParaRPr>
          </a:p>
        </p:txBody>
      </p:sp>
      <p:pic>
        <p:nvPicPr>
          <p:cNvPr id="2097203" name="Imagen 1"/>
          <p:cNvPicPr>
            <a:picLocks noChangeAspect="1"/>
          </p:cNvPicPr>
          <p:nvPr/>
        </p:nvPicPr>
        <p:blipFill>
          <a:blip xmlns:r="http://schemas.openxmlformats.org/officeDocument/2006/relationships" r:embed="rId1"/>
          <a:stretch>
            <a:fillRect/>
          </a:stretch>
        </p:blipFill>
        <p:spPr>
          <a:xfrm>
            <a:off x="5038724" y="0"/>
            <a:ext cx="7153275" cy="6858000"/>
          </a:xfrm>
          <a:prstGeom prst="rect"/>
        </p:spPr>
      </p:pic>
      <p:pic>
        <p:nvPicPr>
          <p:cNvPr id="2097204" name="Imagen 3"/>
          <p:cNvPicPr>
            <a:picLocks noChangeAspect="1"/>
          </p:cNvPicPr>
          <p:nvPr/>
        </p:nvPicPr>
        <p:blipFill>
          <a:blip xmlns:r="http://schemas.openxmlformats.org/officeDocument/2006/relationships" r:embed="rId2"/>
          <a:stretch>
            <a:fillRect/>
          </a:stretch>
        </p:blipFill>
        <p:spPr>
          <a:xfrm>
            <a:off x="0" y="1"/>
            <a:ext cx="12319190" cy="6857999"/>
          </a:xfrm>
          <a:prstGeom prst="rect"/>
        </p:spPr>
      </p:pic>
      <p:pic>
        <p:nvPicPr>
          <p:cNvPr id="2097205" name="Imagen 8"/>
          <p:cNvPicPr>
            <a:picLocks noChangeAspect="1"/>
          </p:cNvPicPr>
          <p:nvPr/>
        </p:nvPicPr>
        <p:blipFill>
          <a:blip xmlns:r="http://schemas.openxmlformats.org/officeDocument/2006/relationships" r:embed="rId3"/>
          <a:stretch>
            <a:fillRect/>
          </a:stretch>
        </p:blipFill>
        <p:spPr>
          <a:xfrm>
            <a:off x="20670" y="5952147"/>
            <a:ext cx="8234121" cy="909162"/>
          </a:xfrm>
          <a:prstGeom prst="rect"/>
        </p:spPr>
      </p:pic>
      <p:sp>
        <p:nvSpPr>
          <p:cNvPr id="1048680" name="Rectángulo 13"/>
          <p:cNvSpPr/>
          <p:nvPr/>
        </p:nvSpPr>
        <p:spPr>
          <a:xfrm>
            <a:off x="1461891" y="6252051"/>
            <a:ext cx="4529319" cy="400110"/>
          </a:xfrm>
          <a:prstGeom prst="rect"/>
        </p:spPr>
        <p:txBody>
          <a:bodyPr wrap="square">
            <a:spAutoFit/>
          </a:bodyPr>
          <a:p>
            <a:pPr algn="ctr"/>
            <a:r>
              <a:rPr dirty="0" sz="2000" lang="en-US">
                <a:solidFill>
                  <a:schemeClr val="bg1"/>
                </a:solidFill>
                <a:latin typeface="Times New Roman" panose="02020603050405020304" pitchFamily="18" charset="0"/>
                <a:cs typeface="Times New Roman" panose="02020603050405020304" pitchFamily="18" charset="0"/>
              </a:rPr>
              <a:t>EL PRIVILEGIO DE LA ORACIÓN</a:t>
            </a:r>
            <a:endParaRPr dirty="0" sz="2000" lang="es-CO">
              <a:solidFill>
                <a:schemeClr val="bg1"/>
              </a:solidFill>
              <a:latin typeface="Times New Roman" panose="02020603050405020304" pitchFamily="18" charset="0"/>
              <a:cs typeface="Times New Roman" panose="02020603050405020304" pitchFamily="18" charset="0"/>
            </a:endParaRPr>
          </a:p>
        </p:txBody>
      </p:sp>
      <p:pic>
        <p:nvPicPr>
          <p:cNvPr id="2097206" name="Imagen 5"/>
          <p:cNvPicPr>
            <a:picLocks noChangeAspect="1"/>
          </p:cNvPicPr>
          <p:nvPr/>
        </p:nvPicPr>
        <p:blipFill>
          <a:blip xmlns:r="http://schemas.openxmlformats.org/officeDocument/2006/relationships" r:embed="rId4"/>
          <a:stretch>
            <a:fillRect/>
          </a:stretch>
        </p:blipFill>
        <p:spPr>
          <a:xfrm>
            <a:off x="19080" y="5952147"/>
            <a:ext cx="1738071" cy="909162"/>
          </a:xfrm>
          <a:prstGeom prst="rect"/>
        </p:spPr>
      </p:pic>
      <p:sp>
        <p:nvSpPr>
          <p:cNvPr id="1048681" name="Rectangle 1"/>
          <p:cNvSpPr>
            <a:spLocks noGrp="1" noChangeArrowheads="1"/>
          </p:cNvSpPr>
          <p:nvPr>
            <p:ph idx="1"/>
          </p:nvPr>
        </p:nvSpPr>
        <p:spPr bwMode="auto">
          <a:xfrm>
            <a:off x="111124" y="403829"/>
            <a:ext cx="6651625" cy="5285741"/>
          </a:xfrm>
          <a:prstGeom prst="rect"/>
          <a:noFill/>
          <a:ln>
            <a:noFill/>
          </a:ln>
          <a:effectLst/>
        </p:spPr>
        <p:txBody>
          <a:bodyPr anchor="ctr" anchorCtr="0" bIns="45720" compatLnSpc="1" lIns="91440" numCol="1" rIns="91440" tIns="45720" vert="horz" wrap="square">
            <a:prstTxWarp prst="textNoShape"/>
            <a:spAutoFit/>
          </a:bodyPr>
          <a:p>
            <a:pPr indent="0" marL="0">
              <a:buNone/>
            </a:pPr>
            <a:r>
              <a:rPr altLang="es-CO" baseline="0" b="0" cap="none" dirty="0" sz="2600" i="0" kumimoji="0" lang="es-CO" normalizeH="0" strike="noStrike" u="none">
                <a:ln>
                  <a:noFill/>
                </a:ln>
                <a:solidFill>
                  <a:srgbClr val="002060"/>
                </a:solidFill>
                <a:effectLst/>
                <a:latin typeface="Times New Roman" panose="02020603050405020304" pitchFamily="18" charset="0"/>
                <a:cs typeface="Times New Roman" panose="02020603050405020304" pitchFamily="18" charset="0"/>
              </a:rPr>
              <a:t> </a:t>
            </a:r>
            <a:r>
              <a:rPr b="1" dirty="0" sz="2600" lang="es-ES">
                <a:solidFill>
                  <a:srgbClr val="002060"/>
                </a:solidFill>
                <a:latin typeface="Times New Roman" panose="02020603050405020304" pitchFamily="18" charset="0"/>
                <a:cs typeface="Times New Roman" panose="02020603050405020304" pitchFamily="18" charset="0"/>
              </a:rPr>
              <a:t>La gran enseñanza es esta:</a:t>
            </a:r>
            <a:endParaRPr dirty="0" sz="2600" lang="es-ES">
              <a:solidFill>
                <a:srgbClr val="002060"/>
              </a:solidFill>
              <a:latin typeface="Times New Roman" panose="02020603050405020304" pitchFamily="18" charset="0"/>
              <a:cs typeface="Times New Roman" panose="02020603050405020304" pitchFamily="18" charset="0"/>
            </a:endParaRPr>
          </a:p>
          <a:p>
            <a:pPr indent="0" marL="0">
              <a:buNone/>
            </a:pPr>
            <a:r>
              <a:rPr b="1" dirty="0" sz="2600" lang="es-ES">
                <a:solidFill>
                  <a:srgbClr val="002060"/>
                </a:solidFill>
                <a:latin typeface="Times New Roman" panose="02020603050405020304" pitchFamily="18" charset="0"/>
                <a:cs typeface="Times New Roman" panose="02020603050405020304" pitchFamily="18" charset="0"/>
              </a:rPr>
              <a:t>Jesús oraba → nosotros necesitamos orar.</a:t>
            </a:r>
            <a:br>
              <a:rPr dirty="0" sz="2600" lang="es-ES">
                <a:solidFill>
                  <a:srgbClr val="002060"/>
                </a:solidFill>
                <a:latin typeface="Times New Roman" panose="02020603050405020304" pitchFamily="18" charset="0"/>
                <a:cs typeface="Times New Roman" panose="02020603050405020304" pitchFamily="18" charset="0"/>
              </a:rPr>
            </a:br>
            <a:r>
              <a:rPr b="1" dirty="0" sz="2600" lang="es-ES">
                <a:solidFill>
                  <a:srgbClr val="002060"/>
                </a:solidFill>
                <a:latin typeface="Times New Roman" panose="02020603050405020304" pitchFamily="18" charset="0"/>
                <a:cs typeface="Times New Roman" panose="02020603050405020304" pitchFamily="18" charset="0"/>
              </a:rPr>
              <a:t>Jesús buscaba al Padre → nosotros debemos buscar a Dios.</a:t>
            </a:r>
            <a:br>
              <a:rPr dirty="0" sz="2600" lang="es-ES">
                <a:solidFill>
                  <a:srgbClr val="002060"/>
                </a:solidFill>
                <a:latin typeface="Times New Roman" panose="02020603050405020304" pitchFamily="18" charset="0"/>
                <a:cs typeface="Times New Roman" panose="02020603050405020304" pitchFamily="18" charset="0"/>
              </a:rPr>
            </a:br>
            <a:r>
              <a:rPr b="1" dirty="0" sz="2600" lang="es-ES">
                <a:solidFill>
                  <a:srgbClr val="002060"/>
                </a:solidFill>
                <a:latin typeface="Times New Roman" panose="02020603050405020304" pitchFamily="18" charset="0"/>
                <a:cs typeface="Times New Roman" panose="02020603050405020304" pitchFamily="18" charset="0"/>
              </a:rPr>
              <a:t>Jesús perseveraba → nosotros debemos perseverar.</a:t>
            </a:r>
            <a:br>
              <a:rPr dirty="0" sz="2600" lang="es-ES">
                <a:solidFill>
                  <a:srgbClr val="002060"/>
                </a:solidFill>
                <a:latin typeface="Times New Roman" panose="02020603050405020304" pitchFamily="18" charset="0"/>
                <a:cs typeface="Times New Roman" panose="02020603050405020304" pitchFamily="18" charset="0"/>
              </a:rPr>
            </a:br>
            <a:r>
              <a:rPr b="1" dirty="0" sz="2600" lang="es-ES">
                <a:solidFill>
                  <a:srgbClr val="002060"/>
                </a:solidFill>
                <a:latin typeface="Times New Roman" panose="02020603050405020304" pitchFamily="18" charset="0"/>
                <a:cs typeface="Times New Roman" panose="02020603050405020304" pitchFamily="18" charset="0"/>
              </a:rPr>
              <a:t>Jesús dependía del Padre → nosotros debemos depender completamente de Él.</a:t>
            </a:r>
            <a:endParaRPr dirty="0" sz="2600" lang="es-ES">
              <a:solidFill>
                <a:srgbClr val="002060"/>
              </a:solidFill>
              <a:latin typeface="Times New Roman" panose="02020603050405020304" pitchFamily="18" charset="0"/>
              <a:cs typeface="Times New Roman" panose="02020603050405020304" pitchFamily="18" charset="0"/>
            </a:endParaRPr>
          </a:p>
          <a:p>
            <a:pPr indent="0" marL="0">
              <a:buNone/>
            </a:pPr>
            <a:r>
              <a:rPr b="1" dirty="0" sz="2600" lang="es-ES">
                <a:solidFill>
                  <a:srgbClr val="002060"/>
                </a:solidFill>
                <a:latin typeface="Times New Roman" panose="02020603050405020304" pitchFamily="18" charset="0"/>
                <a:cs typeface="Times New Roman" panose="02020603050405020304" pitchFamily="18" charset="0"/>
              </a:rPr>
              <a:t>Pregunta final:</a:t>
            </a:r>
          </a:p>
          <a:p>
            <a:pPr indent="0" marL="0">
              <a:buNone/>
            </a:pPr>
            <a:r>
              <a:rPr b="1" dirty="0" sz="2600" lang="es-ES">
                <a:solidFill>
                  <a:srgbClr val="002060"/>
                </a:solidFill>
                <a:latin typeface="Times New Roman" panose="02020603050405020304" pitchFamily="18" charset="0"/>
                <a:cs typeface="Times New Roman" panose="02020603050405020304" pitchFamily="18" charset="0"/>
              </a:rPr>
              <a:t>¿Si Jesús, siendo el Hijo de Dios, consideró necesaria la oración, cuánto más nosotros necesitamos convertir la oración en una parte permanente de nuestra vida?</a:t>
            </a:r>
            <a:endParaRPr dirty="0" sz="2600" lang="es-ES">
              <a:solidFill>
                <a:srgbClr val="002060"/>
              </a:solidFill>
              <a:latin typeface="Times New Roman" panose="02020603050405020304" pitchFamily="18" charset="0"/>
              <a:cs typeface="Times New Roman" panose="02020603050405020304" pitchFamily="18" charset="0"/>
            </a:endParaRPr>
          </a:p>
          <a:p>
            <a:pPr algn="l" defTabSz="914400" eaLnBrk="0" fontAlgn="base" hangingPunct="0" indent="0" latinLnBrk="0" lvl="0" marL="0" marR="0" rtl="0">
              <a:lnSpc>
                <a:spcPct val="100000"/>
              </a:lnSpc>
              <a:spcBef>
                <a:spcPct val="0"/>
              </a:spcBef>
              <a:spcAft>
                <a:spcPct val="0"/>
              </a:spcAft>
              <a:buClrTx/>
              <a:buSzTx/>
              <a:buFontTx/>
              <a:buNone/>
            </a:pPr>
            <a:endParaRPr altLang="es-CO" baseline="0" b="0" cap="none" dirty="0" sz="2400" i="0" kumimoji="0" lang="es-CO" normalizeH="0" strike="noStrike" u="none">
              <a:ln>
                <a:noFill/>
              </a:ln>
              <a:solidFill>
                <a:srgbClr val="002060"/>
              </a:solidFill>
              <a:effectLst/>
              <a:latin typeface="Times New Roman" panose="02020603050405020304" pitchFamily="18" charset="0"/>
              <a:cs typeface="Times New Roman" panose="02020603050405020304" pitchFamily="18"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81">
                                            <p:txEl>
                                              <p:pRg st="0" end="0"/>
                                            </p:txEl>
                                          </p:spTgt>
                                        </p:tgtEl>
                                        <p:attrNameLst>
                                          <p:attrName>style.visibility</p:attrName>
                                        </p:attrNameLst>
                                      </p:cBhvr>
                                      <p:to>
                                        <p:strVal val="visible"/>
                                      </p:to>
                                    </p:set>
                                    <p:animEffect transition="in" filter="fade">
                                      <p:cBhvr>
                                        <p:cTn dur="1000" id="7"/>
                                        <p:tgtEl>
                                          <p:spTgt spid="1048681">
                                            <p:txEl>
                                              <p:pRg st="0" end="0"/>
                                            </p:txEl>
                                          </p:spTgt>
                                        </p:tgtEl>
                                      </p:cBhvr>
                                    </p:animEffect>
                                    <p:anim calcmode="lin" valueType="num">
                                      <p:cBhvr>
                                        <p:cTn dur="1000" fill="hold" id="8"/>
                                        <p:tgtEl>
                                          <p:spTgt spid="1048681">
                                            <p:txEl>
                                              <p:pRg st="0" end="0"/>
                                            </p:txEl>
                                          </p:spTgt>
                                        </p:tgtEl>
                                        <p:attrNameLst>
                                          <p:attrName>ppt_x</p:attrName>
                                        </p:attrNameLst>
                                      </p:cBhvr>
                                      <p:tavLst>
                                        <p:tav tm="0">
                                          <p:val>
                                            <p:strVal val="#ppt_x"/>
                                          </p:val>
                                        </p:tav>
                                        <p:tav tm="100000">
                                          <p:val>
                                            <p:strVal val="#ppt_x"/>
                                          </p:val>
                                        </p:tav>
                                      </p:tavLst>
                                    </p:anim>
                                    <p:anim calcmode="lin" valueType="num">
                                      <p:cBhvr>
                                        <p:cTn dur="1000" fill="hold" id="9"/>
                                        <p:tgtEl>
                                          <p:spTgt spid="104868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42" presetSubtype="0">
                                  <p:stCondLst>
                                    <p:cond delay="0"/>
                                  </p:stCondLst>
                                  <p:childTnLst>
                                    <p:set>
                                      <p:cBhvr>
                                        <p:cTn dur="1" fill="hold" id="13">
                                          <p:stCondLst>
                                            <p:cond delay="0"/>
                                          </p:stCondLst>
                                        </p:cTn>
                                        <p:tgtEl>
                                          <p:spTgt spid="1048681">
                                            <p:txEl>
                                              <p:pRg st="1" end="1"/>
                                            </p:txEl>
                                          </p:spTgt>
                                        </p:tgtEl>
                                        <p:attrNameLst>
                                          <p:attrName>style.visibility</p:attrName>
                                        </p:attrNameLst>
                                      </p:cBhvr>
                                      <p:to>
                                        <p:strVal val="visible"/>
                                      </p:to>
                                    </p:set>
                                    <p:animEffect transition="in" filter="fade">
                                      <p:cBhvr>
                                        <p:cTn dur="1000" id="14"/>
                                        <p:tgtEl>
                                          <p:spTgt spid="1048681">
                                            <p:txEl>
                                              <p:pRg st="1" end="1"/>
                                            </p:txEl>
                                          </p:spTgt>
                                        </p:tgtEl>
                                      </p:cBhvr>
                                    </p:animEffect>
                                    <p:anim calcmode="lin" valueType="num">
                                      <p:cBhvr>
                                        <p:cTn dur="1000" fill="hold" id="15"/>
                                        <p:tgtEl>
                                          <p:spTgt spid="1048681">
                                            <p:txEl>
                                              <p:pRg st="1" end="1"/>
                                            </p:txEl>
                                          </p:spTgt>
                                        </p:tgtEl>
                                        <p:attrNameLst>
                                          <p:attrName>ppt_x</p:attrName>
                                        </p:attrNameLst>
                                      </p:cBhvr>
                                      <p:tavLst>
                                        <p:tav tm="0">
                                          <p:val>
                                            <p:strVal val="#ppt_x"/>
                                          </p:val>
                                        </p:tav>
                                        <p:tav tm="100000">
                                          <p:val>
                                            <p:strVal val="#ppt_x"/>
                                          </p:val>
                                        </p:tav>
                                      </p:tavLst>
                                    </p:anim>
                                    <p:anim calcmode="lin" valueType="num">
                                      <p:cBhvr>
                                        <p:cTn dur="1000" fill="hold" id="16"/>
                                        <p:tgtEl>
                                          <p:spTgt spid="104868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42" presetSubtype="0">
                                  <p:stCondLst>
                                    <p:cond delay="0"/>
                                  </p:stCondLst>
                                  <p:childTnLst>
                                    <p:set>
                                      <p:cBhvr>
                                        <p:cTn dur="1" fill="hold" id="20">
                                          <p:stCondLst>
                                            <p:cond delay="0"/>
                                          </p:stCondLst>
                                        </p:cTn>
                                        <p:tgtEl>
                                          <p:spTgt spid="1048681">
                                            <p:txEl>
                                              <p:pRg st="2" end="2"/>
                                            </p:txEl>
                                          </p:spTgt>
                                        </p:tgtEl>
                                        <p:attrNameLst>
                                          <p:attrName>style.visibility</p:attrName>
                                        </p:attrNameLst>
                                      </p:cBhvr>
                                      <p:to>
                                        <p:strVal val="visible"/>
                                      </p:to>
                                    </p:set>
                                    <p:animEffect transition="in" filter="fade">
                                      <p:cBhvr>
                                        <p:cTn dur="1000" id="21"/>
                                        <p:tgtEl>
                                          <p:spTgt spid="1048681">
                                            <p:txEl>
                                              <p:pRg st="2" end="2"/>
                                            </p:txEl>
                                          </p:spTgt>
                                        </p:tgtEl>
                                      </p:cBhvr>
                                    </p:animEffect>
                                    <p:anim calcmode="lin" valueType="num">
                                      <p:cBhvr>
                                        <p:cTn dur="1000" fill="hold" id="22"/>
                                        <p:tgtEl>
                                          <p:spTgt spid="1048681">
                                            <p:txEl>
                                              <p:pRg st="2" end="2"/>
                                            </p:txEl>
                                          </p:spTgt>
                                        </p:tgtEl>
                                        <p:attrNameLst>
                                          <p:attrName>ppt_x</p:attrName>
                                        </p:attrNameLst>
                                      </p:cBhvr>
                                      <p:tavLst>
                                        <p:tav tm="0">
                                          <p:val>
                                            <p:strVal val="#ppt_x"/>
                                          </p:val>
                                        </p:tav>
                                        <p:tav tm="100000">
                                          <p:val>
                                            <p:strVal val="#ppt_x"/>
                                          </p:val>
                                        </p:tav>
                                      </p:tavLst>
                                    </p:anim>
                                    <p:anim calcmode="lin" valueType="num">
                                      <p:cBhvr>
                                        <p:cTn dur="1000" fill="hold" id="23"/>
                                        <p:tgtEl>
                                          <p:spTgt spid="104868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42" presetSubtype="0">
                                  <p:stCondLst>
                                    <p:cond delay="0"/>
                                  </p:stCondLst>
                                  <p:childTnLst>
                                    <p:set>
                                      <p:cBhvr>
                                        <p:cTn dur="1" fill="hold" id="27">
                                          <p:stCondLst>
                                            <p:cond delay="0"/>
                                          </p:stCondLst>
                                        </p:cTn>
                                        <p:tgtEl>
                                          <p:spTgt spid="1048681">
                                            <p:txEl>
                                              <p:pRg st="3" end="3"/>
                                            </p:txEl>
                                          </p:spTgt>
                                        </p:tgtEl>
                                        <p:attrNameLst>
                                          <p:attrName>style.visibility</p:attrName>
                                        </p:attrNameLst>
                                      </p:cBhvr>
                                      <p:to>
                                        <p:strVal val="visible"/>
                                      </p:to>
                                    </p:set>
                                    <p:animEffect transition="in" filter="fade">
                                      <p:cBhvr>
                                        <p:cTn dur="1000" id="28"/>
                                        <p:tgtEl>
                                          <p:spTgt spid="1048681">
                                            <p:txEl>
                                              <p:pRg st="3" end="3"/>
                                            </p:txEl>
                                          </p:spTgt>
                                        </p:tgtEl>
                                      </p:cBhvr>
                                    </p:animEffect>
                                    <p:anim calcmode="lin" valueType="num">
                                      <p:cBhvr>
                                        <p:cTn dur="1000" fill="hold" id="29"/>
                                        <p:tgtEl>
                                          <p:spTgt spid="1048681">
                                            <p:txEl>
                                              <p:pRg st="3" end="3"/>
                                            </p:txEl>
                                          </p:spTgt>
                                        </p:tgtEl>
                                        <p:attrNameLst>
                                          <p:attrName>ppt_x</p:attrName>
                                        </p:attrNameLst>
                                      </p:cBhvr>
                                      <p:tavLst>
                                        <p:tav tm="0">
                                          <p:val>
                                            <p:strVal val="#ppt_x"/>
                                          </p:val>
                                        </p:tav>
                                        <p:tav tm="100000">
                                          <p:val>
                                            <p:strVal val="#ppt_x"/>
                                          </p:val>
                                        </p:tav>
                                      </p:tavLst>
                                    </p:anim>
                                    <p:anim calcmode="lin" valueType="num">
                                      <p:cBhvr>
                                        <p:cTn dur="1000" fill="hold" id="30"/>
                                        <p:tgtEl>
                                          <p:spTgt spid="1048681">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81" grpId="0" build="p"/>
    </p:bldLst>
  </p:timing>
</p:sld>
</file>

<file path=ppt/theme/theme1.xml><?xml version="1.0" encoding="utf-8"?>
<a:theme xmlns:a="http://schemas.openxmlformats.org/drawingml/2006/main" name="Tema de Offic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2.xml><?xml version="1.0" encoding="utf-8"?>
<a:theme xmlns:a="http://schemas.openxmlformats.org/drawingml/2006/main" name="Tema de Offic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itle>Presentación de PowerPoint</dc:title>
  <dc:creator>Usuario</dc:creator>
  <cp:lastModifiedBy>Usuario</cp:lastModifiedBy>
  <dcterms:created xsi:type="dcterms:W3CDTF">2026-02-17T07:14:18Z</dcterms:created>
  <dcterms:modified xsi:type="dcterms:W3CDTF">2026-09-08T15:31:44Z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268d02750e544559b75bfc3429a42db3_23</vt:lpwstr>
  </property>
</Properties>
</file>