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Bw Modelica 1" panose="020B0604020202020204" charset="0"/>
      <p:regular r:id="rId21"/>
    </p:embeddedFont>
    <p:embeddedFont>
      <p:font typeface="Bw Modelica 2" panose="020B0604020202020204" charset="0"/>
      <p:regular r:id="rId22"/>
    </p:embeddedFont>
    <p:embeddedFont>
      <p:font typeface="Rubik" panose="020B0604020202020204" charset="-79"/>
      <p:regular r:id="rId23"/>
    </p:embeddedFont>
    <p:embeddedFont>
      <p:font typeface="Rubik Bold" panose="020B0604020202020204" charset="-79"/>
      <p:regular r:id="rId24"/>
    </p:embeddedFont>
    <p:embeddedFont>
      <p:font typeface="Rubik Semi-Bold" panose="020B0604020202020204" charset="-79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174684" y="-5053"/>
            <a:ext cx="2117369" cy="18466736"/>
            <a:chOff x="0" y="0"/>
            <a:chExt cx="557661" cy="4863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7661" cy="4863667"/>
            </a:xfrm>
            <a:custGeom>
              <a:avLst/>
              <a:gdLst/>
              <a:ahLst/>
              <a:cxnLst/>
              <a:rect l="l" t="t" r="r" b="b"/>
              <a:pathLst>
                <a:path w="557661" h="4863667">
                  <a:moveTo>
                    <a:pt x="0" y="0"/>
                  </a:moveTo>
                  <a:lnTo>
                    <a:pt x="557661" y="0"/>
                  </a:lnTo>
                  <a:lnTo>
                    <a:pt x="55766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55766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0" y="0"/>
            <a:ext cx="18297525" cy="102870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18297525" y="0"/>
                </a:moveTo>
                <a:lnTo>
                  <a:pt x="0" y="0"/>
                </a:lnTo>
                <a:lnTo>
                  <a:pt x="0" y="10287000"/>
                </a:lnTo>
                <a:lnTo>
                  <a:pt x="18297525" y="10287000"/>
                </a:lnTo>
                <a:lnTo>
                  <a:pt x="18297525" y="0"/>
                </a:lnTo>
                <a:close/>
              </a:path>
            </a:pathLst>
          </a:custGeom>
          <a:blipFill>
            <a:blip r:embed="rId2"/>
            <a:stretch>
              <a:fillRect t="-9141" b="-914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2251694" y="4949382"/>
            <a:ext cx="16048040" cy="130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4"/>
              </a:lnSpc>
              <a:spcBef>
                <a:spcPct val="0"/>
              </a:spcBef>
            </a:pPr>
            <a:r>
              <a:rPr lang="en-US" sz="853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CONFESIÓN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425" r="-6586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5506" y="4052996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confesarse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públicamente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confesarse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solo a Dios?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32:5; Mateo 5:23, 24.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961058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ESPECÍFICO Y SINCERO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545522" y="2918673"/>
            <a:ext cx="7960894" cy="5254080"/>
          </a:xfrm>
          <a:custGeom>
            <a:avLst/>
            <a:gdLst/>
            <a:ahLst/>
            <a:cxnLst/>
            <a:rect l="l" t="t" r="r" b="b"/>
            <a:pathLst>
              <a:path w="7960894" h="5254080">
                <a:moveTo>
                  <a:pt x="7960894" y="0"/>
                </a:moveTo>
                <a:lnTo>
                  <a:pt x="0" y="0"/>
                </a:lnTo>
                <a:lnTo>
                  <a:pt x="0" y="5254080"/>
                </a:lnTo>
                <a:lnTo>
                  <a:pt x="7960894" y="5254080"/>
                </a:lnTo>
                <a:lnTo>
                  <a:pt x="7960894" y="0"/>
                </a:lnTo>
                <a:close/>
              </a:path>
            </a:pathLst>
          </a:custGeom>
          <a:blipFill>
            <a:blip r:embed="rId3"/>
            <a:stretch>
              <a:fillRect t="-379" b="-37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60653" y="3723243"/>
            <a:ext cx="8121586" cy="1914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5"/>
              </a:lnSpc>
              <a:spcBef>
                <a:spcPct val="0"/>
              </a:spcBef>
            </a:pP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¿Cuál es el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propósito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verdadera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confesión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</a:p>
          <a:p>
            <a:pPr algn="ctr">
              <a:lnSpc>
                <a:spcPts val="5095"/>
              </a:lnSpc>
              <a:spcBef>
                <a:spcPct val="0"/>
              </a:spcBef>
            </a:pP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1 Samuel 12:19</a:t>
            </a:r>
            <a:endParaRPr lang="en-US" sz="42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2551864" y="4342382"/>
            <a:ext cx="13184272" cy="5944618"/>
          </a:xfrm>
          <a:custGeom>
            <a:avLst/>
            <a:gdLst/>
            <a:ahLst/>
            <a:cxnLst/>
            <a:rect l="l" t="t" r="r" b="b"/>
            <a:pathLst>
              <a:path w="13184272" h="5944618">
                <a:moveTo>
                  <a:pt x="0" y="0"/>
                </a:moveTo>
                <a:lnTo>
                  <a:pt x="13184272" y="0"/>
                </a:lnTo>
                <a:lnTo>
                  <a:pt x="13184272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59" b="-391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práctica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confesión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</a:p>
          <a:p>
            <a:pPr algn="ctr">
              <a:lnSpc>
                <a:spcPts val="4852"/>
              </a:lnSpc>
            </a:pP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1:16, 17; Ezequiel 33:15.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9111" b="-911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13456" y="4936601"/>
            <a:ext cx="12811889" cy="1886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  <a:spcBef>
                <a:spcPct val="0"/>
              </a:spcBef>
            </a:pP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Cuando el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Señor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preguntó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Adán y Eva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dieron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entender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realidad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era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culpa?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Génesis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3:12, 13.</a:t>
            </a:r>
            <a:endParaRPr lang="en-US" sz="415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96948" y="1147764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PELIGRO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230152" y="4278685"/>
            <a:ext cx="13184272" cy="5944618"/>
          </a:xfrm>
          <a:custGeom>
            <a:avLst/>
            <a:gdLst/>
            <a:ahLst/>
            <a:cxnLst/>
            <a:rect l="l" t="t" r="r" b="b"/>
            <a:pathLst>
              <a:path w="13184272" h="5944618">
                <a:moveTo>
                  <a:pt x="0" y="0"/>
                </a:moveTo>
                <a:lnTo>
                  <a:pt x="13184272" y="0"/>
                </a:lnTo>
                <a:lnTo>
                  <a:pt x="13184272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743" b="-2374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autojustificación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confesión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ineficaz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Job 9:20; Lucas 16:15.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541" r="-6954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reconoció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Pablo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humilde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específica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26:10, 11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488767" y="1157299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CONFESIÓN SINCERA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2921372"/>
            <a:ext cx="18288000" cy="7365628"/>
          </a:xfrm>
          <a:custGeom>
            <a:avLst/>
            <a:gdLst/>
            <a:ahLst/>
            <a:cxnLst/>
            <a:rect l="l" t="t" r="r" b="b"/>
            <a:pathLst>
              <a:path w="18288000" h="7365628">
                <a:moveTo>
                  <a:pt x="0" y="0"/>
                </a:moveTo>
                <a:lnTo>
                  <a:pt x="18288000" y="0"/>
                </a:lnTo>
                <a:lnTo>
                  <a:pt x="18288000" y="7365628"/>
                </a:lnTo>
                <a:lnTo>
                  <a:pt x="0" y="7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555" b="-325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92764" y="759929"/>
            <a:ext cx="12071954" cy="105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2"/>
              </a:lnSpc>
            </a:pP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declaró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Pablo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epístola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Timoteo?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1 Timoteo 1:15.</a:t>
            </a:r>
            <a:endParaRPr lang="en-US" sz="34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647" r="-5664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Si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confesamos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prometido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1 Juan 1:9.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791" r="-2879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140" r="-2514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06" r="-2490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0727" r="-1927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3530" t="-36180" r="-2891" b="-352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827" y="4829207"/>
            <a:ext cx="3357806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TRISTEZA POR EL PECADO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53216" y="4791063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NO ENDUREZCAS TU CORAZÓN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752998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FARISEO Y EL PUBLICANO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876800"/>
            <a:ext cx="3372402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</a:pPr>
            <a:r>
              <a:rPr lang="en-US" sz="19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FALSO ARREPENTIMIENTO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00667"/>
            <a:ext cx="3251621" cy="65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8"/>
              </a:lnSpc>
            </a:pPr>
            <a:r>
              <a:rPr lang="en-US" sz="21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ARREPENTIMIENTO SINCERO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241511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Arrepentimiento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26355-CB75-388E-58B8-59C6A8414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58770D4-CC42-1B69-9E26-914E372E74AB}"/>
              </a:ext>
            </a:extLst>
          </p:cNvPr>
          <p:cNvGrpSpPr/>
          <p:nvPr/>
        </p:nvGrpSpPr>
        <p:grpSpPr>
          <a:xfrm rot="-5400000">
            <a:off x="8174684" y="-5053"/>
            <a:ext cx="2117369" cy="18466736"/>
            <a:chOff x="0" y="0"/>
            <a:chExt cx="557661" cy="486366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9D7DEF9-88B3-4979-B28A-0F449E77DFF9}"/>
                </a:ext>
              </a:extLst>
            </p:cNvPr>
            <p:cNvSpPr/>
            <p:nvPr/>
          </p:nvSpPr>
          <p:spPr>
            <a:xfrm>
              <a:off x="0" y="0"/>
              <a:ext cx="557661" cy="4863667"/>
            </a:xfrm>
            <a:custGeom>
              <a:avLst/>
              <a:gdLst/>
              <a:ahLst/>
              <a:cxnLst/>
              <a:rect l="l" t="t" r="r" b="b"/>
              <a:pathLst>
                <a:path w="557661" h="4863667">
                  <a:moveTo>
                    <a:pt x="0" y="0"/>
                  </a:moveTo>
                  <a:lnTo>
                    <a:pt x="557661" y="0"/>
                  </a:lnTo>
                  <a:lnTo>
                    <a:pt x="55766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E06E520-4EC0-B512-2FB4-97D8C7693FA5}"/>
                </a:ext>
              </a:extLst>
            </p:cNvPr>
            <p:cNvSpPr txBox="1"/>
            <p:nvPr/>
          </p:nvSpPr>
          <p:spPr>
            <a:xfrm>
              <a:off x="0" y="0"/>
              <a:ext cx="55766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E738D188-1DBD-9800-6EA5-017C9F9388BC}"/>
              </a:ext>
            </a:extLst>
          </p:cNvPr>
          <p:cNvSpPr/>
          <p:nvPr/>
        </p:nvSpPr>
        <p:spPr>
          <a:xfrm flipH="1">
            <a:off x="0" y="0"/>
            <a:ext cx="18297525" cy="10287000"/>
          </a:xfrm>
          <a:custGeom>
            <a:avLst/>
            <a:gdLst/>
            <a:ahLst/>
            <a:cxnLst/>
            <a:rect l="l" t="t" r="r" b="b"/>
            <a:pathLst>
              <a:path w="18297525" h="10287000">
                <a:moveTo>
                  <a:pt x="18297525" y="0"/>
                </a:moveTo>
                <a:lnTo>
                  <a:pt x="0" y="0"/>
                </a:lnTo>
                <a:lnTo>
                  <a:pt x="0" y="10287000"/>
                </a:lnTo>
                <a:lnTo>
                  <a:pt x="18297525" y="10287000"/>
                </a:lnTo>
                <a:lnTo>
                  <a:pt x="18297525" y="0"/>
                </a:lnTo>
                <a:close/>
              </a:path>
            </a:pathLst>
          </a:custGeom>
          <a:blipFill>
            <a:blip r:embed="rId2"/>
            <a:stretch>
              <a:fillRect t="-9141" b="-914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DDB74AEC-7E58-5BC1-FF50-AC7EAD6B51C5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3DFB235-27E6-425A-A6D8-234E5802822D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4AB9EE9-59FB-1CE7-5E4C-ABDD668BD6B9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A53252E-99E7-D338-6CF2-558EBF382E7F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B40DFC1B-DE78-B4F2-43E3-316620460AD4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14D3710-19A4-8F7C-0018-BC57BD62FD79}"/>
              </a:ext>
            </a:extLst>
          </p:cNvPr>
          <p:cNvSpPr txBox="1"/>
          <p:nvPr/>
        </p:nvSpPr>
        <p:spPr>
          <a:xfrm>
            <a:off x="-2251694" y="4949382"/>
            <a:ext cx="16048040" cy="130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4"/>
              </a:lnSpc>
              <a:spcBef>
                <a:spcPct val="0"/>
              </a:spcBef>
            </a:pPr>
            <a:r>
              <a:rPr lang="en-US" sz="853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CONFESIÓN</a:t>
            </a:r>
          </a:p>
        </p:txBody>
      </p:sp>
    </p:spTree>
    <p:extLst>
      <p:ext uri="{BB962C8B-B14F-4D97-AF65-F5344CB8AC3E}">
        <p14:creationId xmlns:p14="http://schemas.microsoft.com/office/powerpoint/2010/main" val="2898747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92706" y="3930042"/>
            <a:ext cx="12486474" cy="6356958"/>
          </a:xfrm>
          <a:custGeom>
            <a:avLst/>
            <a:gdLst/>
            <a:ahLst/>
            <a:cxnLst/>
            <a:rect l="l" t="t" r="r" b="b"/>
            <a:pathLst>
              <a:path w="12486474" h="6356958">
                <a:moveTo>
                  <a:pt x="0" y="0"/>
                </a:moveTo>
                <a:lnTo>
                  <a:pt x="12486474" y="0"/>
                </a:lnTo>
                <a:lnTo>
                  <a:pt x="1248647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0" b="-1531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MISERICORDIA DE DIOS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Cuando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convencidos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28:13; Santiago 5:16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9111" b="-911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2487" y="5574406"/>
            <a:ext cx="17424541" cy="115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requiere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15:33; 19:23; Salmos 34:18.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t="-9111" b="-911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2607" y="5047955"/>
            <a:ext cx="15876693" cy="1581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5"/>
              </a:lnSpc>
              <a:spcBef>
                <a:spcPct val="0"/>
              </a:spcBef>
            </a:pP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Cuando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hemos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ofendido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otro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¿a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hemos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ofendido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51:4.</a:t>
            </a:r>
            <a:endParaRPr lang="en-US" sz="5245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74452" y="1204586"/>
            <a:ext cx="11363368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CONFESAR Y PERDONAR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2214832" y="2025301"/>
            <a:ext cx="4809945" cy="7232999"/>
          </a:xfrm>
          <a:custGeom>
            <a:avLst/>
            <a:gdLst/>
            <a:ahLst/>
            <a:cxnLst/>
            <a:rect l="l" t="t" r="r" b="b"/>
            <a:pathLst>
              <a:path w="4809945" h="7232999">
                <a:moveTo>
                  <a:pt x="4809945" y="0"/>
                </a:moveTo>
                <a:lnTo>
                  <a:pt x="0" y="0"/>
                </a:lnTo>
                <a:lnTo>
                  <a:pt x="0" y="7232999"/>
                </a:lnTo>
                <a:lnTo>
                  <a:pt x="4809945" y="7232999"/>
                </a:lnTo>
                <a:lnTo>
                  <a:pt x="480994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41502" y="4216885"/>
            <a:ext cx="7548313" cy="2123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perdonar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demás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6:14, 15;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Efesios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4:32.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7252498" y="0"/>
                </a:moveTo>
                <a:lnTo>
                  <a:pt x="0" y="0"/>
                </a:lnTo>
                <a:lnTo>
                  <a:pt x="0" y="10287000"/>
                </a:lnTo>
                <a:lnTo>
                  <a:pt x="7252498" y="10287000"/>
                </a:lnTo>
                <a:lnTo>
                  <a:pt x="7252498" y="0"/>
                </a:lnTo>
                <a:close/>
              </a:path>
            </a:pathLst>
          </a:custGeom>
          <a:blipFill>
            <a:blip r:embed="rId2"/>
            <a:stretch>
              <a:fillRect l="-56647" r="-5664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enseñarnos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humanidad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1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1 Pedro 4:8; Romanos 13:8.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331</Words>
  <Application>Microsoft Office PowerPoint</Application>
  <PresentationFormat>Personalizado</PresentationFormat>
  <Paragraphs>53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Rubik Bold</vt:lpstr>
      <vt:lpstr>Trocchi</vt:lpstr>
      <vt:lpstr>Arimo</vt:lpstr>
      <vt:lpstr>Rubik Semi-Bold</vt:lpstr>
      <vt:lpstr>Arial</vt:lpstr>
      <vt:lpstr>Bw Modelica 1</vt:lpstr>
      <vt:lpstr>Calibri</vt:lpstr>
      <vt:lpstr>Bw Modelica 2</vt:lpstr>
      <vt:lpstr>Rubik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4, Julio 25 de 2026</dc:title>
  <cp:lastModifiedBy>Asosur Tesorería</cp:lastModifiedBy>
  <cp:revision>3</cp:revision>
  <dcterms:created xsi:type="dcterms:W3CDTF">2006-08-16T00:00:00Z</dcterms:created>
  <dcterms:modified xsi:type="dcterms:W3CDTF">2026-07-24T16:31:49Z</dcterms:modified>
  <dc:identifier>DAHQUB5TYuw</dc:identifier>
</cp:coreProperties>
</file>