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7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1530" y="4926960"/>
            <a:ext cx="8031604" cy="168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2"/>
              </a:lnSpc>
            </a:pPr>
            <a:r>
              <a:rPr lang="en-US" sz="609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AMOR DE DIOS </a:t>
            </a:r>
          </a:p>
          <a:p>
            <a:pPr algn="ctr">
              <a:lnSpc>
                <a:spcPts val="5907"/>
              </a:lnSpc>
              <a:spcBef>
                <a:spcPct val="0"/>
              </a:spcBef>
            </a:pPr>
            <a:r>
              <a:rPr lang="en-US" sz="492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POR EL HOMBRE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0" y="0"/>
                </a:moveTo>
                <a:lnTo>
                  <a:pt x="7960894" y="0"/>
                </a:lnTo>
                <a:lnTo>
                  <a:pt x="7960894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6" r="-77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0653" y="3723243"/>
            <a:ext cx="8121586" cy="257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enseña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abundante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flujo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amor de Dios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Padre celestial?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3:16; 1 Juan 4:9, 10.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777" b="-7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49849"/>
            <a:ext cx="15715796" cy="155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es el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fundamento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salvación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almas?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1:30;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16:31.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NUESTRO SUSTITUTO Y GARANTÍA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928" b="-2392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7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redención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supera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cualquier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esfuerzo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sabiduría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humana?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10:17; Romanos 5:6–8.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92" r="-6102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testificar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Abogado ante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trono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1:1–3.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740" r="-507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77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calificó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pagar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precio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redención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Pedro 1:18, 19;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5:8, 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JESÚS PAGÓ EL PRECIO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868" b="-465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60915" y="919171"/>
            <a:ext cx="12071954" cy="105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usó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para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expresar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magnitud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amor de Dios?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3:1, 2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90508" y="324753"/>
            <a:ext cx="6405951" cy="9661189"/>
          </a:xfrm>
          <a:custGeom>
            <a:avLst/>
            <a:gdLst/>
            <a:ahLst/>
            <a:cxnLst/>
            <a:rect l="l" t="t" r="r" b="b"/>
            <a:pathLst>
              <a:path w="6405951" h="9661189">
                <a:moveTo>
                  <a:pt x="0" y="0"/>
                </a:moveTo>
                <a:lnTo>
                  <a:pt x="6405951" y="0"/>
                </a:lnTo>
                <a:lnTo>
                  <a:pt x="6405951" y="9661189"/>
                </a:lnTo>
                <a:lnTo>
                  <a:pt x="0" y="9661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163095" y="1028700"/>
            <a:ext cx="9226965" cy="7731187"/>
          </a:xfrm>
          <a:custGeom>
            <a:avLst/>
            <a:gdLst/>
            <a:ahLst/>
            <a:cxnLst/>
            <a:rect l="l" t="t" r="r" b="b"/>
            <a:pathLst>
              <a:path w="9226965" h="7731187">
                <a:moveTo>
                  <a:pt x="0" y="0"/>
                </a:moveTo>
                <a:lnTo>
                  <a:pt x="9226965" y="0"/>
                </a:lnTo>
                <a:lnTo>
                  <a:pt x="9226965" y="7731187"/>
                </a:lnTo>
                <a:lnTo>
                  <a:pt x="0" y="7731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3280" y="8765"/>
            <a:ext cx="7196140" cy="10278235"/>
          </a:xfrm>
          <a:custGeom>
            <a:avLst/>
            <a:gdLst/>
            <a:ahLst/>
            <a:cxnLst/>
            <a:rect l="l" t="t" r="r" b="b"/>
            <a:pathLst>
              <a:path w="7196140" h="10278235">
                <a:moveTo>
                  <a:pt x="0" y="0"/>
                </a:moveTo>
                <a:lnTo>
                  <a:pt x="7196140" y="0"/>
                </a:lnTo>
                <a:lnTo>
                  <a:pt x="7196140" y="10278235"/>
                </a:lnTo>
                <a:lnTo>
                  <a:pt x="0" y="102782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8585169" y="2543665"/>
            <a:ext cx="9259440" cy="5208435"/>
          </a:xfrm>
          <a:custGeom>
            <a:avLst/>
            <a:gdLst/>
            <a:ahLst/>
            <a:cxnLst/>
            <a:rect l="l" t="t" r="r" b="b"/>
            <a:pathLst>
              <a:path w="9259440" h="5208435">
                <a:moveTo>
                  <a:pt x="0" y="0"/>
                </a:moveTo>
                <a:lnTo>
                  <a:pt x="9259440" y="0"/>
                </a:lnTo>
                <a:lnTo>
                  <a:pt x="9259440" y="5208435"/>
                </a:lnTo>
                <a:lnTo>
                  <a:pt x="0" y="52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03761EAB-BB4D-F3B3-D9DC-AF4BA04A32B5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D7EC103-249F-CBAF-3433-5219FF5C4CE7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8C019-9B85-4CCD-9FC5-D8538BB6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1987587-1A0E-0B9D-7302-7E474E028B61}"/>
              </a:ext>
            </a:extLst>
          </p:cNvPr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92C6A2-84B2-9388-D824-D11C38BA9F1A}"/>
                </a:ext>
              </a:extLst>
            </p:cNvPr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8CE432B-EBB0-7026-9E6A-C065582A814A}"/>
                </a:ext>
              </a:extLst>
            </p:cNvPr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22D3A2A-8C40-43FD-AD56-FDEEAFC43E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4621AB3-2C72-CFDD-7FD4-F696613F7D6F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07FB850-76E9-5681-99AC-BFC6EF167B2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FD068C2-B139-868E-439C-369FD231B79D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C318F17-D229-A3A3-3333-91B9B6CE5A0C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ACA30E2-2605-6076-3883-18B44D995E8D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A6F7960-8677-7E04-F979-71C6FDC12220}"/>
              </a:ext>
            </a:extLst>
          </p:cNvPr>
          <p:cNvSpPr txBox="1"/>
          <p:nvPr/>
        </p:nvSpPr>
        <p:spPr>
          <a:xfrm>
            <a:off x="681530" y="4926960"/>
            <a:ext cx="8031604" cy="168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2"/>
              </a:lnSpc>
            </a:pPr>
            <a:r>
              <a:rPr lang="en-US" sz="609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AMOR DE DIOS </a:t>
            </a:r>
          </a:p>
          <a:p>
            <a:pPr algn="ctr">
              <a:lnSpc>
                <a:spcPts val="5907"/>
              </a:lnSpc>
              <a:spcBef>
                <a:spcPct val="0"/>
              </a:spcBef>
            </a:pPr>
            <a:r>
              <a:rPr lang="en-US" sz="492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POR EL HOMBRE</a:t>
            </a:r>
          </a:p>
        </p:txBody>
      </p:sp>
    </p:spTree>
    <p:extLst>
      <p:ext uri="{BB962C8B-B14F-4D97-AF65-F5344CB8AC3E}">
        <p14:creationId xmlns:p14="http://schemas.microsoft.com/office/powerpoint/2010/main" val="195682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2706" y="3930042"/>
            <a:ext cx="12486474" cy="6356958"/>
          </a:xfrm>
          <a:custGeom>
            <a:avLst/>
            <a:gdLst/>
            <a:ahLst/>
            <a:cxnLst/>
            <a:rect l="l" t="t" r="r" b="b"/>
            <a:pathLst>
              <a:path w="12486474" h="6356958">
                <a:moveTo>
                  <a:pt x="0" y="0"/>
                </a:moveTo>
                <a:lnTo>
                  <a:pt x="12486474" y="0"/>
                </a:lnTo>
                <a:lnTo>
                  <a:pt x="124864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0" b="-1531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DIOS ES AMOR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amor de Dios se le ha dado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34:6, 7; Jonás 4:2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u.p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.); Jeremías 31:3.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-1097" r="-10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3774967"/>
            <a:ext cx="17424541" cy="116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¿Cuál era 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al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11:27; Juan 14:8, 9.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819" y="4538379"/>
            <a:ext cx="15876693" cy="15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describió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terrenal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4:16–18.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4452" y="1204586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MISIÓN DE JESÚS 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824D3E8D-AEB4-C2DB-4C32-3346402B5A6F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C505CF8-0A9C-CCC2-EDBF-53F4F5670C2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519" r="-2751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266467"/>
            <a:ext cx="7548313" cy="360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Aunque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lleno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amor y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compasión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fidelidad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reprender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mal?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9:39–41; Mateo 21:12, 13.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75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carga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Salvador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53:5–7; Lucas 2:48, 49.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VIDA DE ABNEGACIÓN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315</Words>
  <Application>Microsoft Office PowerPoint</Application>
  <PresentationFormat>Personalizado</PresentationFormat>
  <Paragraphs>35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Bw Modelica 1</vt:lpstr>
      <vt:lpstr>Bw Modelica 2</vt:lpstr>
      <vt:lpstr>Calibri</vt:lpstr>
      <vt:lpstr>Arimo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1, Julio 4 de 2026</dc:title>
  <cp:lastModifiedBy>Asosur Tesorería</cp:lastModifiedBy>
  <cp:revision>3</cp:revision>
  <dcterms:created xsi:type="dcterms:W3CDTF">2006-08-16T00:00:00Z</dcterms:created>
  <dcterms:modified xsi:type="dcterms:W3CDTF">2026-07-02T13:27:57Z</dcterms:modified>
  <dc:identifier>DAHOPFKfOF4</dc:identifier>
</cp:coreProperties>
</file>