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454" y="7075810"/>
            <a:ext cx="1629113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3"/>
              </a:lnSpc>
              <a:spcBef>
                <a:spcPct val="0"/>
              </a:spcBef>
            </a:pPr>
            <a:r>
              <a:rPr lang="en-US" sz="8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FIN PREDICHO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98" r="-1599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24350" y="4312440"/>
            <a:ext cx="8121586" cy="126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acontecerá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final de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1,000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años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21:2; 20:7, 8.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00" r="-1041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definitivo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20:9;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5919" b="-591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73455"/>
            <a:ext cx="15715796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Divina de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todas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cosas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21:1, 5; 22:1, 2; Isaías 65:17.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TIERRA NUEVA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951" b="-2395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tierra?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65:21–25;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21:4.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35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animar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lectores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22:7, 12–14.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INVITACIÓN Y BENDICIÓN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886" b="-2505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60915" y="919171"/>
            <a:ext cx="12071954" cy="149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invita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encontrar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paz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perpetuas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22:17; Isaías 55:1; Juan 7:37, 38.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824" r="-2682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5701" t="-19086" b="-1908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31" r="-249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69026" b="-1271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BABILONIA LA GRANDE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LISTOS PARA DAR EL LLAMADO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ÚLTIMO LLAMADO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763490"/>
            <a:ext cx="337240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MENSAJE DE ADVERTENCIA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349"/>
            <a:ext cx="3251621" cy="33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OTRO ÁNGEL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Llamado Final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D9E3-8E59-C290-8315-354258DC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E708B1-09B7-3521-E0D8-51BDE421C194}"/>
              </a:ext>
            </a:extLst>
          </p:cNvPr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F9F1502-889E-69F3-5DD8-59534236AC06}"/>
                </a:ext>
              </a:extLst>
            </p:cNvPr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194CD29-39B7-3565-0750-B1C552C083C5}"/>
                </a:ext>
              </a:extLst>
            </p:cNvPr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BE2A70C-FEAE-6030-6CC5-939297B140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DB0355E-44FD-B8B9-5298-44A364B4A61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42D98D2-70C1-3E9C-DE09-A6D14A347A89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A0FD934-D863-5DA4-5D71-CFA70B237704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4642CED-9101-62D9-4AFD-BC8E10D8E5E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7A18B89-99AF-DAB6-5E75-33169F2220A1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AF5E760-8357-F60A-AA71-D818C8CEA8A4}"/>
              </a:ext>
            </a:extLst>
          </p:cNvPr>
          <p:cNvSpPr txBox="1"/>
          <p:nvPr/>
        </p:nvSpPr>
        <p:spPr>
          <a:xfrm>
            <a:off x="697454" y="7075810"/>
            <a:ext cx="1629113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3"/>
              </a:lnSpc>
              <a:spcBef>
                <a:spcPct val="0"/>
              </a:spcBef>
            </a:pPr>
            <a:r>
              <a:rPr lang="en-US" sz="80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FIN PREDICHO</a:t>
            </a:r>
          </a:p>
        </p:txBody>
      </p:sp>
    </p:spTree>
    <p:extLst>
      <p:ext uri="{BB962C8B-B14F-4D97-AF65-F5344CB8AC3E}">
        <p14:creationId xmlns:p14="http://schemas.microsoft.com/office/powerpoint/2010/main" val="2995039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706" y="3930042"/>
            <a:ext cx="12486474" cy="6356958"/>
          </a:xfrm>
          <a:custGeom>
            <a:avLst/>
            <a:gdLst/>
            <a:ahLst/>
            <a:cxnLst/>
            <a:rect l="l" t="t" r="r" b="b"/>
            <a:pathLst>
              <a:path w="12486474" h="6356958">
                <a:moveTo>
                  <a:pt x="0" y="0"/>
                </a:moveTo>
                <a:lnTo>
                  <a:pt x="12486474" y="0"/>
                </a:lnTo>
                <a:lnTo>
                  <a:pt x="12486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5" t="-1876" r="-1020" b="-187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LAS SIETE ÚLTIMAS PLAGAS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a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derramados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15:1;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Capítulo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4467" r="-446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forma es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descrita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25:30–33;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19:17–21.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4607" b="-46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819" y="4538379"/>
            <a:ext cx="15876693" cy="1561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libro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describe la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venida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1:7; 6:15–17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8805" y="1775818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SEGUNDA VENIDA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09" r="-960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77400" y="4582069"/>
            <a:ext cx="7548313" cy="213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harán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entonces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24:31; 1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Tesalonicenses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4:16, 17.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74022" y="3476083"/>
            <a:ext cx="11501206" cy="6810917"/>
          </a:xfrm>
          <a:custGeom>
            <a:avLst/>
            <a:gdLst/>
            <a:ahLst/>
            <a:cxnLst/>
            <a:rect l="l" t="t" r="r" b="b"/>
            <a:pathLst>
              <a:path w="11501206" h="6810917">
                <a:moveTo>
                  <a:pt x="0" y="0"/>
                </a:moveTo>
                <a:lnTo>
                  <a:pt x="11501206" y="0"/>
                </a:lnTo>
                <a:lnTo>
                  <a:pt x="11501206" y="6810917"/>
                </a:lnTo>
                <a:lnTo>
                  <a:pt x="0" y="681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14" r="-1691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7" name="Group 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310" y="2123079"/>
            <a:ext cx="16991910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confinado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20:1, 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37" b="-251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estarán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haciendo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santos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1,000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años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Satanás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estará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20:4–6; 1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6:2, 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JUICIO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320</Words>
  <Application>Microsoft Office PowerPoint</Application>
  <PresentationFormat>Personalizado</PresentationFormat>
  <Paragraphs>47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Rubik Bold</vt:lpstr>
      <vt:lpstr>Arimo</vt:lpstr>
      <vt:lpstr>Calibri</vt:lpstr>
      <vt:lpstr>Rubik Semi-Bold</vt:lpstr>
      <vt:lpstr>Bw Modelica 1</vt:lpstr>
      <vt:lpstr>Bw Modelica 2</vt:lpstr>
      <vt:lpstr>Rubik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13, Junio 27 de 2026</dc:title>
  <cp:lastModifiedBy>Asosur Tesorería</cp:lastModifiedBy>
  <cp:revision>3</cp:revision>
  <dcterms:created xsi:type="dcterms:W3CDTF">2006-08-16T00:00:00Z</dcterms:created>
  <dcterms:modified xsi:type="dcterms:W3CDTF">2026-06-26T19:47:08Z</dcterms:modified>
  <dc:identifier>DAHNs1KiGMQ</dc:identifier>
</cp:coreProperties>
</file>