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558373" y="-1583264"/>
            <a:ext cx="5349991" cy="18466736"/>
            <a:chOff x="0" y="0"/>
            <a:chExt cx="1409051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9051" cy="4863667"/>
            </a:xfrm>
            <a:custGeom>
              <a:avLst/>
              <a:gdLst/>
              <a:ahLst/>
              <a:cxnLst/>
              <a:rect l="l" t="t" r="r" b="b"/>
              <a:pathLst>
                <a:path w="1409051" h="4863667">
                  <a:moveTo>
                    <a:pt x="0" y="0"/>
                  </a:moveTo>
                  <a:lnTo>
                    <a:pt x="1409051" y="0"/>
                  </a:lnTo>
                  <a:lnTo>
                    <a:pt x="140905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0905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98227" y="4124367"/>
            <a:ext cx="16291134" cy="101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3"/>
              </a:lnSpc>
              <a:spcBef>
                <a:spcPct val="0"/>
              </a:spcBef>
            </a:pPr>
            <a:r>
              <a:rPr lang="en-US" sz="66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LLAMADO FINAL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223" r="-132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dirige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moradores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Babilonia?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18:2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961058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MENSAJE DE ADVERTENCIA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918673"/>
            <a:ext cx="7960894" cy="5254080"/>
          </a:xfrm>
          <a:custGeom>
            <a:avLst/>
            <a:gdLst/>
            <a:ahLst/>
            <a:cxnLst/>
            <a:rect l="l" t="t" r="r" b="b"/>
            <a:pathLst>
              <a:path w="7960894" h="5254080">
                <a:moveTo>
                  <a:pt x="0" y="0"/>
                </a:moveTo>
                <a:lnTo>
                  <a:pt x="7960894" y="0"/>
                </a:lnTo>
                <a:lnTo>
                  <a:pt x="7960894" y="5254080"/>
                </a:lnTo>
                <a:lnTo>
                  <a:pt x="0" y="5254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69" b="-56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56199" y="3548076"/>
            <a:ext cx="8121586" cy="2572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5"/>
              </a:lnSpc>
              <a:spcBef>
                <a:spcPct val="0"/>
              </a:spcBef>
            </a:pP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habrá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cambiado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Babilonia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desde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proclamación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segundo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18:3</a:t>
            </a:r>
            <a:endParaRPr lang="en-US" sz="42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673455"/>
            <a:ext cx="15715796" cy="1552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8"/>
              </a:lnSpc>
              <a:spcBef>
                <a:spcPct val="0"/>
              </a:spcBef>
            </a:pP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urgente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oído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entonces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aún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están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Babilonia?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18:4.</a:t>
            </a:r>
            <a:endParaRPr lang="en-US" sz="5098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ÚLTIMO LLAMADO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2551864" y="4342382"/>
            <a:ext cx="13184272" cy="5944618"/>
          </a:xfrm>
          <a:custGeom>
            <a:avLst/>
            <a:gdLst/>
            <a:ahLst/>
            <a:cxnLst/>
            <a:rect l="l" t="t" r="r" b="b"/>
            <a:pathLst>
              <a:path w="13184272" h="5944618">
                <a:moveTo>
                  <a:pt x="0" y="0"/>
                </a:moveTo>
                <a:lnTo>
                  <a:pt x="13184272" y="0"/>
                </a:lnTo>
                <a:lnTo>
                  <a:pt x="13184272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528" b="-1052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individuos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“mi pueblo”,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dirige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Babilonia?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10:16.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918673"/>
            <a:ext cx="9752986" cy="5254080"/>
          </a:xfrm>
          <a:custGeom>
            <a:avLst/>
            <a:gdLst/>
            <a:ahLst/>
            <a:cxnLst/>
            <a:rect l="l" t="t" r="r" b="b"/>
            <a:pathLst>
              <a:path w="9752986" h="5254080">
                <a:moveTo>
                  <a:pt x="0" y="0"/>
                </a:moveTo>
                <a:lnTo>
                  <a:pt x="9752986" y="0"/>
                </a:lnTo>
                <a:lnTo>
                  <a:pt x="9752986" y="5254080"/>
                </a:lnTo>
                <a:lnTo>
                  <a:pt x="0" y="5254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952" b="-1195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48623" y="3993858"/>
            <a:ext cx="6545086" cy="2552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5"/>
              </a:lnSpc>
              <a:spcBef>
                <a:spcPct val="0"/>
              </a:spcBef>
            </a:pP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¿Por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tan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urgente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salir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Babilonia?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18:5–8.</a:t>
            </a:r>
            <a:endParaRPr lang="en-US" sz="42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36" b="-583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importancia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advertencia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claro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definido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58:1; 1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14:7, 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488767" y="1157299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LISTOS PARA DAR EL LLAMADO</a:t>
            </a:r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96642E49-27F5-6D5F-2AF5-A792469F9E10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C17C5695-19E1-0148-08D1-0ACF9AC9E5DB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2921372"/>
            <a:ext cx="18288000" cy="7365628"/>
          </a:xfrm>
          <a:custGeom>
            <a:avLst/>
            <a:gdLst/>
            <a:ahLst/>
            <a:cxnLst/>
            <a:rect l="l" t="t" r="r" b="b"/>
            <a:pathLst>
              <a:path w="18288000" h="7365628">
                <a:moveTo>
                  <a:pt x="0" y="0"/>
                </a:moveTo>
                <a:lnTo>
                  <a:pt x="18288000" y="0"/>
                </a:lnTo>
                <a:lnTo>
                  <a:pt x="18288000" y="7365628"/>
                </a:lnTo>
                <a:lnTo>
                  <a:pt x="0" y="736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491" b="-1541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/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60915" y="919171"/>
            <a:ext cx="12071954" cy="105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2"/>
              </a:lnSpc>
            </a:pP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apelo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ferviente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Jesús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recibir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individualmente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12:35, 36.</a:t>
            </a:r>
            <a:endParaRPr lang="en-US" sz="34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4"/>
            <a:ext cx="18288000" cy="4111019"/>
          </a:xfrm>
          <a:custGeom>
            <a:avLst/>
            <a:gdLst/>
            <a:ahLst/>
            <a:cxnLst/>
            <a:rect l="l" t="t" r="r" b="b"/>
            <a:pathLst>
              <a:path w="18288000" h="4111019">
                <a:moveTo>
                  <a:pt x="0" y="0"/>
                </a:moveTo>
                <a:lnTo>
                  <a:pt x="18288000" y="0"/>
                </a:lnTo>
                <a:lnTo>
                  <a:pt x="18288000" y="4111019"/>
                </a:lnTo>
                <a:lnTo>
                  <a:pt x="0" y="41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51" b="-832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7003" r="-5700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2191" r="-3219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95" cy="3162395"/>
            <a:chOff x="0" y="0"/>
            <a:chExt cx="4216527" cy="421652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2193" r="-42193" b="-3591"/>
              </a:stretch>
            </a:blipFill>
          </p:spPr>
          <p:txBody>
            <a:bodyPr/>
            <a:lstStyle/>
            <a:p>
              <a:endParaRPr lang="es-CO" dirty="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4340" r="-1461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9999" r="-49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827" y="4916034"/>
            <a:ext cx="3357806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ÁNGELES EN APOCALIPSIS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53216" y="4791063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CLÍMAX DEL MENSAJE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752998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TERCER ÁNGEL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763490"/>
            <a:ext cx="3372402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</a:pPr>
            <a:r>
              <a:rPr lang="en-US" sz="19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SEGUNDO ÁNGEL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87349"/>
            <a:ext cx="3251621" cy="33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8"/>
              </a:lnSpc>
            </a:pPr>
            <a:r>
              <a:rPr lang="en-US" sz="21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PRIMER ÁNGEL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241511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Los Tres Ángeles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07A15-98D3-D9E5-3069-A4A634342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2502167-F23F-6324-322B-863BA3605E9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41D1571-4D86-E02B-736D-7C3D63B6E62D}"/>
              </a:ext>
            </a:extLst>
          </p:cNvPr>
          <p:cNvGrpSpPr/>
          <p:nvPr/>
        </p:nvGrpSpPr>
        <p:grpSpPr>
          <a:xfrm rot="-5400000">
            <a:off x="6558373" y="-1583264"/>
            <a:ext cx="5349991" cy="18466736"/>
            <a:chOff x="0" y="0"/>
            <a:chExt cx="1409051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E8EECE6-BF93-587D-9EF6-8638C65E5281}"/>
                </a:ext>
              </a:extLst>
            </p:cNvPr>
            <p:cNvSpPr/>
            <p:nvPr/>
          </p:nvSpPr>
          <p:spPr>
            <a:xfrm>
              <a:off x="0" y="0"/>
              <a:ext cx="1409051" cy="4863667"/>
            </a:xfrm>
            <a:custGeom>
              <a:avLst/>
              <a:gdLst/>
              <a:ahLst/>
              <a:cxnLst/>
              <a:rect l="l" t="t" r="r" b="b"/>
              <a:pathLst>
                <a:path w="1409051" h="4863667">
                  <a:moveTo>
                    <a:pt x="0" y="0"/>
                  </a:moveTo>
                  <a:lnTo>
                    <a:pt x="1409051" y="0"/>
                  </a:lnTo>
                  <a:lnTo>
                    <a:pt x="140905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1C625FE-63D9-BF8C-A3C8-15D967BBEF92}"/>
                </a:ext>
              </a:extLst>
            </p:cNvPr>
            <p:cNvSpPr txBox="1"/>
            <p:nvPr/>
          </p:nvSpPr>
          <p:spPr>
            <a:xfrm>
              <a:off x="0" y="0"/>
              <a:ext cx="140905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939F743-5907-B2F8-6F0C-3F3C0FD806A5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B452857-9FB5-D81A-830D-5D19763A8686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B078427-3F14-5532-F024-CFA72F486D92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B319B31-7D74-FD97-BC22-FE4BE6B5407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B6BF16C3-261F-4FD3-F862-BDD6A1725F39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12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20B1D86-403B-BD22-1334-726FF80AD798}"/>
              </a:ext>
            </a:extLst>
          </p:cNvPr>
          <p:cNvSpPr txBox="1"/>
          <p:nvPr/>
        </p:nvSpPr>
        <p:spPr>
          <a:xfrm>
            <a:off x="3898227" y="4124367"/>
            <a:ext cx="16291134" cy="101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3"/>
              </a:lnSpc>
              <a:spcBef>
                <a:spcPct val="0"/>
              </a:spcBef>
            </a:pPr>
            <a:r>
              <a:rPr lang="en-US" sz="66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LLAMADO FINAL</a:t>
            </a:r>
          </a:p>
        </p:txBody>
      </p:sp>
    </p:spTree>
    <p:extLst>
      <p:ext uri="{BB962C8B-B14F-4D97-AF65-F5344CB8AC3E}">
        <p14:creationId xmlns:p14="http://schemas.microsoft.com/office/powerpoint/2010/main" val="7551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3464" y="3930042"/>
            <a:ext cx="12773110" cy="6356958"/>
          </a:xfrm>
          <a:custGeom>
            <a:avLst/>
            <a:gdLst/>
            <a:ahLst/>
            <a:cxnLst/>
            <a:rect l="l" t="t" r="r" b="b"/>
            <a:pathLst>
              <a:path w="12773110" h="6356958">
                <a:moveTo>
                  <a:pt x="0" y="0"/>
                </a:moveTo>
                <a:lnTo>
                  <a:pt x="12773110" y="0"/>
                </a:lnTo>
                <a:lnTo>
                  <a:pt x="1277311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86" b="-1538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BABILONIA LA GRANDE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dramática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conocida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Babilonia la Grande.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17:1–6.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9316" b="-4615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58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llegará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17:15–18.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AD20C258-4260-00D1-E614-6E6266BDC2AE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0E07EA1-BFA6-93C4-7A8F-AE9E0F7B7364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7819" y="4538379"/>
            <a:ext cx="15876693" cy="151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5"/>
              </a:lnSpc>
              <a:spcBef>
                <a:spcPct val="0"/>
              </a:spcBef>
            </a:pP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venida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aparece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18:1.</a:t>
            </a:r>
            <a:endParaRPr lang="en-US" sz="5245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74452" y="1204586"/>
            <a:ext cx="11363368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OTRO ÁNGEL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43" r="-1164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266467"/>
            <a:ext cx="7548313" cy="28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gloria del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refleja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29:1, 2; Juan 17:22, 23.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674022" y="3476083"/>
            <a:ext cx="11501206" cy="6810917"/>
          </a:xfrm>
          <a:custGeom>
            <a:avLst/>
            <a:gdLst/>
            <a:ahLst/>
            <a:cxnLst/>
            <a:rect l="l" t="t" r="r" b="b"/>
            <a:pathLst>
              <a:path w="11501206" h="6810917">
                <a:moveTo>
                  <a:pt x="0" y="0"/>
                </a:moveTo>
                <a:lnTo>
                  <a:pt x="11501206" y="0"/>
                </a:lnTo>
                <a:lnTo>
                  <a:pt x="11501206" y="6810917"/>
                </a:lnTo>
                <a:lnTo>
                  <a:pt x="0" y="68109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" b="-1271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7" name="Group 7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310" y="2123079"/>
            <a:ext cx="16991910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Su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gloria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Moisés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pidió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verla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Éxodo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33:18, 19; 34:5–7.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317</Words>
  <Application>Microsoft Office PowerPoint</Application>
  <PresentationFormat>Personalizado</PresentationFormat>
  <Paragraphs>49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Rubik Semi-Bold</vt:lpstr>
      <vt:lpstr>Arial</vt:lpstr>
      <vt:lpstr>Trocchi</vt:lpstr>
      <vt:lpstr>Bw Modelica 1</vt:lpstr>
      <vt:lpstr>Calibri</vt:lpstr>
      <vt:lpstr>Bw Modelica 2</vt:lpstr>
      <vt:lpstr>Rubik</vt:lpstr>
      <vt:lpstr>Rubik Bold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12, Junio 20 de 2026</dc:title>
  <cp:lastModifiedBy>Asosur Tesorería</cp:lastModifiedBy>
  <cp:revision>3</cp:revision>
  <dcterms:created xsi:type="dcterms:W3CDTF">2006-08-16T00:00:00Z</dcterms:created>
  <dcterms:modified xsi:type="dcterms:W3CDTF">2026-06-19T19:02:24Z</dcterms:modified>
  <dc:identifier>DAHNCjABq-Y</dc:identifier>
</cp:coreProperties>
</file>