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Rubik" panose="020B0604020202020204" charset="-79"/>
      <p:regular r:id="rId23"/>
    </p:embeddedFont>
    <p:embeddedFont>
      <p:font typeface="Rubik Bold" panose="020B0604020202020204" charset="-79"/>
      <p:regular r:id="rId24"/>
    </p:embeddedFont>
    <p:embeddedFont>
      <p:font typeface="Rubik Semi-Bold" panose="020B0604020202020204" charset="-79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28" r="-1045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482173" y="-1583264"/>
            <a:ext cx="5349991" cy="18466736"/>
            <a:chOff x="0" y="0"/>
            <a:chExt cx="1409051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9051" cy="4863667"/>
            </a:xfrm>
            <a:custGeom>
              <a:avLst/>
              <a:gdLst/>
              <a:ahLst/>
              <a:cxnLst/>
              <a:rect l="l" t="t" r="r" b="b"/>
              <a:pathLst>
                <a:path w="1409051" h="4863667">
                  <a:moveTo>
                    <a:pt x="0" y="0"/>
                  </a:moveTo>
                  <a:lnTo>
                    <a:pt x="1409051" y="0"/>
                  </a:lnTo>
                  <a:lnTo>
                    <a:pt x="140905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0905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166" y="8084711"/>
            <a:ext cx="16291134" cy="101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  <a:spcBef>
                <a:spcPct val="0"/>
              </a:spcBef>
            </a:pPr>
            <a:r>
              <a:rPr lang="en-US" sz="66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LOS TRES ÁNGELES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663001" y="4342382"/>
            <a:ext cx="11512226" cy="5944618"/>
          </a:xfrm>
          <a:custGeom>
            <a:avLst/>
            <a:gdLst/>
            <a:ahLst/>
            <a:cxnLst/>
            <a:rect l="l" t="t" r="r" b="b"/>
            <a:pathLst>
              <a:path w="11512226" h="5944618">
                <a:moveTo>
                  <a:pt x="0" y="0"/>
                </a:moveTo>
                <a:lnTo>
                  <a:pt x="11512227" y="0"/>
                </a:lnTo>
                <a:lnTo>
                  <a:pt x="11512227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37" r="-163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7" name="Group 7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310" y="2123079"/>
            <a:ext cx="16991910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Movimiento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Adventista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incorporó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primer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juicio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predicación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inminente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Cristo.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7:26, 27; 8:14;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17:30, 31.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0355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14:8.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61058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SEGUNDO ÁNGEL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918673"/>
            <a:ext cx="7960894" cy="5254080"/>
          </a:xfrm>
          <a:custGeom>
            <a:avLst/>
            <a:gdLst/>
            <a:ahLst/>
            <a:cxnLst/>
            <a:rect l="l" t="t" r="r" b="b"/>
            <a:pathLst>
              <a:path w="7960894" h="5254080">
                <a:moveTo>
                  <a:pt x="0" y="0"/>
                </a:moveTo>
                <a:lnTo>
                  <a:pt x="7960894" y="0"/>
                </a:lnTo>
                <a:lnTo>
                  <a:pt x="7960894" y="5254080"/>
                </a:lnTo>
                <a:lnTo>
                  <a:pt x="0" y="5254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47" t="-4849" r="-16747" b="-878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48800" y="2991206"/>
            <a:ext cx="8121586" cy="5181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5"/>
              </a:lnSpc>
              <a:spcBef>
                <a:spcPct val="0"/>
              </a:spcBef>
            </a:pP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Movimiento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Adventista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interpretaron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primer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chasco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descubrimiento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final de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2,300 días y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separarse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rechazaron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Habacuc 2:3; Mateo 25:6.</a:t>
            </a:r>
            <a:endParaRPr lang="en-US" sz="42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10189" r="-1018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765773"/>
            <a:ext cx="15715796" cy="1552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8"/>
              </a:lnSpc>
              <a:spcBef>
                <a:spcPct val="0"/>
              </a:spcBef>
            </a:pP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impactante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advertencia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trae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tercer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14:9–11.</a:t>
            </a:r>
            <a:endParaRPr lang="en-US" sz="5098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TERCER ÁNGEL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2551864" y="4342382"/>
            <a:ext cx="13184272" cy="5944618"/>
          </a:xfrm>
          <a:custGeom>
            <a:avLst/>
            <a:gdLst/>
            <a:ahLst/>
            <a:cxnLst/>
            <a:rect l="l" t="t" r="r" b="b"/>
            <a:pathLst>
              <a:path w="13184272" h="5944618">
                <a:moveTo>
                  <a:pt x="0" y="0"/>
                </a:moveTo>
                <a:lnTo>
                  <a:pt x="13184272" y="0"/>
                </a:lnTo>
                <a:lnTo>
                  <a:pt x="13184272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528" b="-1052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distinguidos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santos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tiempo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tercer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14:12.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918673"/>
            <a:ext cx="9752986" cy="5254080"/>
          </a:xfrm>
          <a:custGeom>
            <a:avLst/>
            <a:gdLst/>
            <a:ahLst/>
            <a:cxnLst/>
            <a:rect l="l" t="t" r="r" b="b"/>
            <a:pathLst>
              <a:path w="9752986" h="5254080">
                <a:moveTo>
                  <a:pt x="0" y="0"/>
                </a:moveTo>
                <a:lnTo>
                  <a:pt x="9752986" y="0"/>
                </a:lnTo>
                <a:lnTo>
                  <a:pt x="9752986" y="5254080"/>
                </a:lnTo>
                <a:lnTo>
                  <a:pt x="0" y="5254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02" r="-988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48623" y="3993858"/>
            <a:ext cx="6545086" cy="2572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5"/>
              </a:lnSpc>
              <a:spcBef>
                <a:spcPct val="0"/>
              </a:spcBef>
            </a:pP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describe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surgimiento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tercer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7:2, 3.</a:t>
            </a:r>
            <a:endParaRPr lang="en-US" sz="42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718" r="-367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cumplirá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bendición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proclamada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mueren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durante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proclamación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tercer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14:13; Daniel 12:2.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488767" y="1157299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CLÍMAX DEL MENSAJE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72" b="-1207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60915" y="919171"/>
            <a:ext cx="12071954" cy="105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2"/>
              </a:lnSpc>
            </a:pP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acontecerá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conclusión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tres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ángeles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14:14–16; Marcos 4:26–29.</a:t>
            </a:r>
            <a:endParaRPr lang="en-US" sz="34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5937" r="-3593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828" r="-3598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465" r="-2370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9328" r="-24405" b="-167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7444" r="-2744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916034"/>
            <a:ext cx="3357806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BESTIA COMPUESTA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53216" y="4791063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MARCA DE LA BESTIA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752998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HABLANDO COMO DRAGÓN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763490"/>
            <a:ext cx="3372402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</a:pPr>
            <a:r>
              <a:rPr lang="en-US" sz="19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BESTIA DE CUERNOS COMO DE CORDERO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87349"/>
            <a:ext cx="3251621" cy="33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8"/>
              </a:lnSpc>
            </a:pPr>
            <a:r>
              <a:rPr lang="en-US" sz="21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PODER PERSEGUIDOR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241511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Bestia y la Marca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E11BA-4F85-E5B9-3F5A-4F81EBE6C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7F0768-92A2-FFB7-511F-F93A416BF09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28" r="-1045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278A368-EA7C-E37B-43DE-D4162E2952CF}"/>
              </a:ext>
            </a:extLst>
          </p:cNvPr>
          <p:cNvGrpSpPr/>
          <p:nvPr/>
        </p:nvGrpSpPr>
        <p:grpSpPr>
          <a:xfrm rot="-5400000">
            <a:off x="6482173" y="-1583264"/>
            <a:ext cx="5349991" cy="18466736"/>
            <a:chOff x="0" y="0"/>
            <a:chExt cx="1409051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0820A8E-EE3A-FE9D-0042-9D0C4A8D46F0}"/>
                </a:ext>
              </a:extLst>
            </p:cNvPr>
            <p:cNvSpPr/>
            <p:nvPr/>
          </p:nvSpPr>
          <p:spPr>
            <a:xfrm>
              <a:off x="0" y="0"/>
              <a:ext cx="1409051" cy="4863667"/>
            </a:xfrm>
            <a:custGeom>
              <a:avLst/>
              <a:gdLst/>
              <a:ahLst/>
              <a:cxnLst/>
              <a:rect l="l" t="t" r="r" b="b"/>
              <a:pathLst>
                <a:path w="1409051" h="4863667">
                  <a:moveTo>
                    <a:pt x="0" y="0"/>
                  </a:moveTo>
                  <a:lnTo>
                    <a:pt x="1409051" y="0"/>
                  </a:lnTo>
                  <a:lnTo>
                    <a:pt x="140905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CAE8A3A-476D-B4A1-ECA9-16264D6C85A4}"/>
                </a:ext>
              </a:extLst>
            </p:cNvPr>
            <p:cNvSpPr txBox="1"/>
            <p:nvPr/>
          </p:nvSpPr>
          <p:spPr>
            <a:xfrm>
              <a:off x="0" y="0"/>
              <a:ext cx="140905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5A18B74-B1D8-E0A5-C428-204F49881A73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E78515C-4622-8987-448C-406D55801F5C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F061D5C1-FAAC-4432-CAF7-015C55E1A347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9294E81-DFAF-65DD-4462-74EF765D203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B52C4FE-191C-042F-8E7B-7BFE8690CE91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80BA17F-860A-5403-5C82-7722FF5B2158}"/>
              </a:ext>
            </a:extLst>
          </p:cNvPr>
          <p:cNvSpPr txBox="1"/>
          <p:nvPr/>
        </p:nvSpPr>
        <p:spPr>
          <a:xfrm>
            <a:off x="968166" y="8084711"/>
            <a:ext cx="16291134" cy="101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  <a:spcBef>
                <a:spcPct val="0"/>
              </a:spcBef>
            </a:pPr>
            <a:r>
              <a:rPr lang="en-US" sz="66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LOS TRES ÁNGELES</a:t>
            </a:r>
          </a:p>
        </p:txBody>
      </p:sp>
    </p:spTree>
    <p:extLst>
      <p:ext uri="{BB962C8B-B14F-4D97-AF65-F5344CB8AC3E}">
        <p14:creationId xmlns:p14="http://schemas.microsoft.com/office/powerpoint/2010/main" val="294101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3464" y="3930042"/>
            <a:ext cx="12773110" cy="6356958"/>
          </a:xfrm>
          <a:custGeom>
            <a:avLst/>
            <a:gdLst/>
            <a:ahLst/>
            <a:cxnLst/>
            <a:rect l="l" t="t" r="r" b="b"/>
            <a:pathLst>
              <a:path w="12773110" h="6356958">
                <a:moveTo>
                  <a:pt x="0" y="0"/>
                </a:moveTo>
                <a:lnTo>
                  <a:pt x="12773110" y="0"/>
                </a:lnTo>
                <a:lnTo>
                  <a:pt x="1277311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977" b="-169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ÁNGELES EN APOCALIPSIS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Compare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diferentes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tipos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1:20; 10:1, 5; 11:1; 22:8.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802" r="-8029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envía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tierra?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10:13–15.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-10189" r="-1018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Quiénes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son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simbolizados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ángeles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14:6–12 y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misión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28:19, 20;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1:8.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7819" y="4538379"/>
            <a:ext cx="15876693" cy="151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5"/>
              </a:lnSpc>
              <a:spcBef>
                <a:spcPct val="0"/>
              </a:spcBef>
            </a:pP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¿A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lleva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primer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14:6</a:t>
            </a:r>
            <a:endParaRPr lang="en-US" sz="5245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74452" y="1204586"/>
            <a:ext cx="11363368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PRIMER ÁNGEL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43" r="-1164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81586" y="4152900"/>
            <a:ext cx="7548313" cy="28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llamó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primer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atención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Creador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14:7;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Génesis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1:1;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Efesios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3:9.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398</Words>
  <Application>Microsoft Office PowerPoint</Application>
  <PresentationFormat>Personalizado</PresentationFormat>
  <Paragraphs>51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Rubik</vt:lpstr>
      <vt:lpstr>Rubik Bold</vt:lpstr>
      <vt:lpstr>Arimo</vt:lpstr>
      <vt:lpstr>Arial</vt:lpstr>
      <vt:lpstr>Rubik Semi-Bold</vt:lpstr>
      <vt:lpstr>Trocchi</vt:lpstr>
      <vt:lpstr>Calibri</vt:lpstr>
      <vt:lpstr>Bw Modelica 1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11, Junio 13 de 2026</dc:title>
  <cp:lastModifiedBy>Asosur Tesorería</cp:lastModifiedBy>
  <cp:revision>5</cp:revision>
  <dcterms:created xsi:type="dcterms:W3CDTF">2006-08-16T00:00:00Z</dcterms:created>
  <dcterms:modified xsi:type="dcterms:W3CDTF">2026-06-12T13:15:10Z</dcterms:modified>
  <dc:identifier>DAHMXNDi-bY</dc:identifier>
</cp:coreProperties>
</file>