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7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8288000" cy="10287000"/>
  <p:notesSz cx="6858000" cy="9144000"/>
  <p:embeddedFontLst>
    <p:embeddedFont>
      <p:font typeface="Arimo" panose="020B0604020202020204" charset="0"/>
      <p:regular r:id="rId18"/>
    </p:embeddedFont>
    <p:embeddedFont>
      <p:font typeface="Bw Modelica 1" panose="020B0604020202020204" charset="0"/>
      <p:regular r:id="rId19"/>
    </p:embeddedFont>
    <p:embeddedFont>
      <p:font typeface="Bw Modelica 2" panose="020B0604020202020204" charset="0"/>
      <p:regular r:id="rId20"/>
    </p:embeddedFont>
    <p:embeddedFont>
      <p:font typeface="Rubik" panose="020B0604020202020204" charset="-79"/>
      <p:regular r:id="rId21"/>
    </p:embeddedFont>
    <p:embeddedFont>
      <p:font typeface="Rubik Bold" panose="020B0604020202020204" charset="-79"/>
      <p:regular r:id="rId22"/>
    </p:embeddedFont>
    <p:embeddedFont>
      <p:font typeface="Rubik Semi-Bold" panose="020B0604020202020204" charset="-79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92" t="-13761" r="-499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626804" y="-2552932"/>
            <a:ext cx="7213127" cy="18466736"/>
            <a:chOff x="0" y="0"/>
            <a:chExt cx="1899754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99754" cy="4863667"/>
            </a:xfrm>
            <a:custGeom>
              <a:avLst/>
              <a:gdLst/>
              <a:ahLst/>
              <a:cxnLst/>
              <a:rect l="l" t="t" r="r" b="b"/>
              <a:pathLst>
                <a:path w="1899754" h="4863667">
                  <a:moveTo>
                    <a:pt x="0" y="0"/>
                  </a:moveTo>
                  <a:lnTo>
                    <a:pt x="1899754" y="0"/>
                  </a:lnTo>
                  <a:lnTo>
                    <a:pt x="1899754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899754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166" y="8084711"/>
            <a:ext cx="16291134" cy="101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3"/>
              </a:lnSpc>
              <a:spcBef>
                <a:spcPct val="0"/>
              </a:spcBef>
            </a:pPr>
            <a:r>
              <a:rPr lang="en-US" sz="66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 BESTIA Y LA MARCA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2057400" y="3695700"/>
            <a:ext cx="13716000" cy="6591300"/>
          </a:xfrm>
          <a:custGeom>
            <a:avLst/>
            <a:gdLst/>
            <a:ahLst/>
            <a:cxnLst/>
            <a:rect l="l" t="t" r="r" b="b"/>
            <a:pathLst>
              <a:path w="11512226" h="5944618">
                <a:moveTo>
                  <a:pt x="0" y="0"/>
                </a:moveTo>
                <a:lnTo>
                  <a:pt x="11512227" y="0"/>
                </a:lnTo>
                <a:lnTo>
                  <a:pt x="11512227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515" b="-1251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58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tomaría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bestia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13:6–8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45" r="-5454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4516664" cy="10287000"/>
            <a:chOff x="0" y="0"/>
            <a:chExt cx="11895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9574" cy="2709333"/>
            </a:xfrm>
            <a:custGeom>
              <a:avLst/>
              <a:gdLst/>
              <a:ahLst/>
              <a:cxnLst/>
              <a:rect l="l" t="t" r="r" b="b"/>
              <a:pathLst>
                <a:path w="1189574" h="2709333">
                  <a:moveTo>
                    <a:pt x="0" y="0"/>
                  </a:moveTo>
                  <a:lnTo>
                    <a:pt x="1189574" y="0"/>
                  </a:lnTo>
                  <a:lnTo>
                    <a:pt x="11895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895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nuevo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político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visto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surgir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papado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recibía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herida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mortal?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13:11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961058" y="1028700"/>
            <a:ext cx="12072075" cy="123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BESTIA DE CUERNOS COMO DE CORDERO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t="-9333" b="-93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765773"/>
            <a:ext cx="15715796" cy="2324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8"/>
              </a:lnSpc>
              <a:spcBef>
                <a:spcPct val="0"/>
              </a:spcBef>
            </a:pP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desarrollo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sorprendente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acontecerá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impuesto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bestia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semejante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un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cordero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13:12, 16.</a:t>
            </a:r>
            <a:endParaRPr lang="en-US" sz="5098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HABLANDO COMO DRAGÓN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663001" y="4342382"/>
            <a:ext cx="11512226" cy="5944618"/>
          </a:xfrm>
          <a:custGeom>
            <a:avLst/>
            <a:gdLst/>
            <a:ahLst/>
            <a:cxnLst/>
            <a:rect l="l" t="t" r="r" b="b"/>
            <a:pathLst>
              <a:path w="11512226" h="5944618">
                <a:moveTo>
                  <a:pt x="0" y="0"/>
                </a:moveTo>
                <a:lnTo>
                  <a:pt x="11512227" y="0"/>
                </a:lnTo>
                <a:lnTo>
                  <a:pt x="11512227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633" b="-1463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imposición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bestia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ruina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Unidos?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Proverbios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14:34; Salmos 119:126.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9463" y="0"/>
            <a:ext cx="7658537" cy="10287000"/>
          </a:xfrm>
          <a:custGeom>
            <a:avLst/>
            <a:gdLst/>
            <a:ahLst/>
            <a:cxnLst/>
            <a:rect l="l" t="t" r="r" b="b"/>
            <a:pathLst>
              <a:path w="7658537" h="10287000">
                <a:moveTo>
                  <a:pt x="0" y="0"/>
                </a:moveTo>
                <a:lnTo>
                  <a:pt x="7658537" y="0"/>
                </a:lnTo>
                <a:lnTo>
                  <a:pt x="765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19" t="-31963" r="-32470" b="-507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autoridad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Roma?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7:25.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982418" y="1157299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MARCA DE LA BESTIA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2921372"/>
            <a:ext cx="18288000" cy="7365628"/>
          </a:xfrm>
          <a:custGeom>
            <a:avLst/>
            <a:gdLst/>
            <a:ahLst/>
            <a:cxnLst/>
            <a:rect l="l" t="t" r="r" b="b"/>
            <a:pathLst>
              <a:path w="18288000" h="7365628">
                <a:moveTo>
                  <a:pt x="0" y="0"/>
                </a:moveTo>
                <a:lnTo>
                  <a:pt x="18288000" y="0"/>
                </a:lnTo>
                <a:lnTo>
                  <a:pt x="18288000" y="7365628"/>
                </a:lnTo>
                <a:lnTo>
                  <a:pt x="0" y="736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986" b="-3822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72385" y="537274"/>
            <a:ext cx="12071954" cy="2105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2"/>
              </a:lnSpc>
            </a:pP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clímax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dos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movimientos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contrastantes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: uno para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iluminar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almas con la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otro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imponer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marca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bestia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13:13–15; 16:13, 14; Mateo 24:14, 24</a:t>
            </a:r>
            <a:endParaRPr lang="en-US" sz="34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4"/>
            <a:ext cx="18288000" cy="4111019"/>
          </a:xfrm>
          <a:custGeom>
            <a:avLst/>
            <a:gdLst/>
            <a:ahLst/>
            <a:cxnLst/>
            <a:rect l="l" t="t" r="r" b="b"/>
            <a:pathLst>
              <a:path w="18288000" h="4111019">
                <a:moveTo>
                  <a:pt x="0" y="0"/>
                </a:moveTo>
                <a:lnTo>
                  <a:pt x="18288000" y="0"/>
                </a:lnTo>
                <a:lnTo>
                  <a:pt x="18288000" y="4111019"/>
                </a:lnTo>
                <a:lnTo>
                  <a:pt x="0" y="4111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51" b="-832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31" r="-2493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7071" r="-2707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3924" r="-2593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6153" r="-4615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8996" r="-41063" b="-116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0827" y="4916034"/>
            <a:ext cx="3357806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IGLESIA REVELADA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53216" y="4896874"/>
            <a:ext cx="3077508" cy="32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REMANENTE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800623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GUERRA EN LA TIERRA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858797"/>
            <a:ext cx="337240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GUERRA EN EL CIELO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91122"/>
            <a:ext cx="3251621" cy="65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8"/>
              </a:lnSpc>
            </a:pPr>
            <a:r>
              <a:rPr lang="en-US" sz="21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IGLESIA EN CONFLICTO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Dragón, la Mujer y el Remanente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1526" y="381137"/>
            <a:ext cx="8103604" cy="9712476"/>
          </a:xfrm>
          <a:custGeom>
            <a:avLst/>
            <a:gdLst/>
            <a:ahLst/>
            <a:cxnLst/>
            <a:rect l="l" t="t" r="r" b="b"/>
            <a:pathLst>
              <a:path w="8103604" h="9712476">
                <a:moveTo>
                  <a:pt x="0" y="0"/>
                </a:moveTo>
                <a:lnTo>
                  <a:pt x="8103603" y="0"/>
                </a:lnTo>
                <a:lnTo>
                  <a:pt x="8103603" y="9712476"/>
                </a:lnTo>
                <a:lnTo>
                  <a:pt x="0" y="971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00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9085181" y="3315288"/>
            <a:ext cx="8582035" cy="5728508"/>
          </a:xfrm>
          <a:custGeom>
            <a:avLst/>
            <a:gdLst/>
            <a:ahLst/>
            <a:cxnLst/>
            <a:rect l="l" t="t" r="r" b="b"/>
            <a:pathLst>
              <a:path w="8582035" h="5728508">
                <a:moveTo>
                  <a:pt x="0" y="0"/>
                </a:moveTo>
                <a:lnTo>
                  <a:pt x="8582034" y="0"/>
                </a:lnTo>
                <a:lnTo>
                  <a:pt x="8582034" y="5728508"/>
                </a:lnTo>
                <a:lnTo>
                  <a:pt x="0" y="5728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8773703" y="199629"/>
            <a:ext cx="9204990" cy="2486405"/>
          </a:xfrm>
          <a:custGeom>
            <a:avLst/>
            <a:gdLst/>
            <a:ahLst/>
            <a:cxnLst/>
            <a:rect l="l" t="t" r="r" b="b"/>
            <a:pathLst>
              <a:path w="9204990" h="2486405">
                <a:moveTo>
                  <a:pt x="0" y="0"/>
                </a:moveTo>
                <a:lnTo>
                  <a:pt x="9204990" y="0"/>
                </a:lnTo>
                <a:lnTo>
                  <a:pt x="9204990" y="2486405"/>
                </a:lnTo>
                <a:lnTo>
                  <a:pt x="0" y="24864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FA643-F900-07F5-A873-27B4F3BDF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B1D9F3-A8AB-6E63-8715-FA01C52F1B0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92" t="-13761" r="-499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7738F22-3466-AF98-6000-CB42622C0D16}"/>
              </a:ext>
            </a:extLst>
          </p:cNvPr>
          <p:cNvGrpSpPr/>
          <p:nvPr/>
        </p:nvGrpSpPr>
        <p:grpSpPr>
          <a:xfrm rot="-5400000">
            <a:off x="5626804" y="-2552932"/>
            <a:ext cx="7213127" cy="18466736"/>
            <a:chOff x="0" y="0"/>
            <a:chExt cx="1899754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4FB9794-53DB-95B4-1B71-8823D86CDBEA}"/>
                </a:ext>
              </a:extLst>
            </p:cNvPr>
            <p:cNvSpPr/>
            <p:nvPr/>
          </p:nvSpPr>
          <p:spPr>
            <a:xfrm>
              <a:off x="0" y="0"/>
              <a:ext cx="1899754" cy="4863667"/>
            </a:xfrm>
            <a:custGeom>
              <a:avLst/>
              <a:gdLst/>
              <a:ahLst/>
              <a:cxnLst/>
              <a:rect l="l" t="t" r="r" b="b"/>
              <a:pathLst>
                <a:path w="1899754" h="4863667">
                  <a:moveTo>
                    <a:pt x="0" y="0"/>
                  </a:moveTo>
                  <a:lnTo>
                    <a:pt x="1899754" y="0"/>
                  </a:lnTo>
                  <a:lnTo>
                    <a:pt x="1899754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8B670D7-89D3-299F-7DB7-5DED5D195A00}"/>
                </a:ext>
              </a:extLst>
            </p:cNvPr>
            <p:cNvSpPr txBox="1"/>
            <p:nvPr/>
          </p:nvSpPr>
          <p:spPr>
            <a:xfrm>
              <a:off x="0" y="0"/>
              <a:ext cx="1899754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0A443D9-AACB-054D-B75F-AACACF39FA86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FE3A0A6-AD45-4FBF-DDDD-09D26F6E87BE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33ADEBF-5E91-9D63-4D31-81C7EA36B27A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C3A80BE-2C9E-1792-2099-DC74C6CE17D2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E85E084-FCA4-1360-7611-B1C94B705D29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10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4574958-2EBD-D1D6-7A12-54C7A20182FC}"/>
              </a:ext>
            </a:extLst>
          </p:cNvPr>
          <p:cNvSpPr txBox="1"/>
          <p:nvPr/>
        </p:nvSpPr>
        <p:spPr>
          <a:xfrm>
            <a:off x="968166" y="8084711"/>
            <a:ext cx="16291134" cy="101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3"/>
              </a:lnSpc>
              <a:spcBef>
                <a:spcPct val="0"/>
              </a:spcBef>
            </a:pPr>
            <a:r>
              <a:rPr lang="en-US" sz="66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 BESTIA Y LA MARCA</a:t>
            </a:r>
          </a:p>
        </p:txBody>
      </p:sp>
    </p:spTree>
    <p:extLst>
      <p:ext uri="{BB962C8B-B14F-4D97-AF65-F5344CB8AC3E}">
        <p14:creationId xmlns:p14="http://schemas.microsoft.com/office/powerpoint/2010/main" val="24585182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3464" y="3930042"/>
            <a:ext cx="12773110" cy="6356958"/>
          </a:xfrm>
          <a:custGeom>
            <a:avLst/>
            <a:gdLst/>
            <a:ahLst/>
            <a:cxnLst/>
            <a:rect l="l" t="t" r="r" b="b"/>
            <a:pathLst>
              <a:path w="12773110" h="6356958">
                <a:moveTo>
                  <a:pt x="0" y="0"/>
                </a:moveTo>
                <a:lnTo>
                  <a:pt x="12773110" y="0"/>
                </a:lnTo>
                <a:lnTo>
                  <a:pt x="1277311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452" b="-845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BESTIA COMPUESTA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13:1 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entendemos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luz de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7:3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1717" b="-171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algunas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características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físicas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bestia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parecen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las cuatro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ya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hemos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estudiado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13:2; Daniel 7:4–6.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FB521D-63B9-FD8B-4C8B-7176731EF363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C950D43-6FDD-1F71-7D18-78EA7B8C596B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8999" b="-899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7819" y="4538379"/>
            <a:ext cx="7548313" cy="359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74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74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confirma</a:t>
            </a:r>
            <a:r>
              <a:rPr lang="en-US" sz="474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74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identidad</a:t>
            </a:r>
            <a:r>
              <a:rPr lang="en-US" sz="474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74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bestia</a:t>
            </a:r>
            <a:r>
              <a:rPr lang="en-US" sz="474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basada</a:t>
            </a:r>
            <a:r>
              <a:rPr lang="en-US" sz="474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74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tiempo</a:t>
            </a:r>
            <a:r>
              <a:rPr lang="en-US" sz="474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74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74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dominio</a:t>
            </a:r>
            <a:r>
              <a:rPr lang="en-US" sz="474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8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13:5; Daniel 7:25.</a:t>
            </a:r>
            <a:endParaRPr lang="en-US" sz="4745" dirty="0">
              <a:solidFill>
                <a:srgbClr val="FEFE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462316" y="1285831"/>
            <a:ext cx="11363368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PODER PERSEGUIDOR</a:t>
            </a: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1A1445D5-6E21-11D5-C5D9-6742C37C781F}"/>
              </a:ext>
            </a:extLst>
          </p:cNvPr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DD1F540-D27C-EE4F-E9B5-F7ACB33AAD76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66388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625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3266467"/>
            <a:ext cx="7548313" cy="4308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sería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disminuida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supremacía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bestia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semejante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un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leopardo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13:3 (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), 10.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324</Words>
  <Application>Microsoft Office PowerPoint</Application>
  <PresentationFormat>Personalizado</PresentationFormat>
  <Paragraphs>45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Rubik</vt:lpstr>
      <vt:lpstr>Rubik Bold</vt:lpstr>
      <vt:lpstr>Arial</vt:lpstr>
      <vt:lpstr>Trocchi</vt:lpstr>
      <vt:lpstr>Arimo</vt:lpstr>
      <vt:lpstr>Calibri</vt:lpstr>
      <vt:lpstr>Rubik Semi-Bold</vt:lpstr>
      <vt:lpstr>Bw Modelica 1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10, Junio 6 de 2026</dc:title>
  <cp:lastModifiedBy>Asosur Tesorería</cp:lastModifiedBy>
  <cp:revision>4</cp:revision>
  <dcterms:created xsi:type="dcterms:W3CDTF">2006-08-16T00:00:00Z</dcterms:created>
  <dcterms:modified xsi:type="dcterms:W3CDTF">2026-06-05T20:24:50Z</dcterms:modified>
  <dc:identifier>DAHLu_4mbUE</dc:identifier>
</cp:coreProperties>
</file>