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9" b="-7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601411" y="-578325"/>
            <a:ext cx="3263915" cy="18466736"/>
            <a:chOff x="0" y="0"/>
            <a:chExt cx="85963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59632" cy="4863667"/>
            </a:xfrm>
            <a:custGeom>
              <a:avLst/>
              <a:gdLst/>
              <a:ahLst/>
              <a:cxnLst/>
              <a:rect l="l" t="t" r="r" b="b"/>
              <a:pathLst>
                <a:path w="859632" h="4863667">
                  <a:moveTo>
                    <a:pt x="0" y="0"/>
                  </a:moveTo>
                  <a:lnTo>
                    <a:pt x="859632" y="0"/>
                  </a:lnTo>
                  <a:lnTo>
                    <a:pt x="85963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5963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9194" y="8353463"/>
            <a:ext cx="16291134" cy="86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PRIMERA VISIÓN DE DANIEL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ROMA, EL CUARTO IMPERIO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1409" y="6287071"/>
            <a:ext cx="16482151" cy="148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difícil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describir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cuarta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términos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naturales? 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7:7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EABFB453-B3F7-D98C-206A-E8551FDD6756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0F2EA35-930F-AAE9-442D-3FA3A93E9F1E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246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cuarta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923269" y="2191435"/>
            <a:ext cx="5118525" cy="7066865"/>
          </a:xfrm>
          <a:custGeom>
            <a:avLst/>
            <a:gdLst/>
            <a:ahLst/>
            <a:cxnLst/>
            <a:rect l="l" t="t" r="r" b="b"/>
            <a:pathLst>
              <a:path w="5118525" h="7066865">
                <a:moveTo>
                  <a:pt x="0" y="0"/>
                </a:moveTo>
                <a:lnTo>
                  <a:pt x="5118525" y="0"/>
                </a:lnTo>
                <a:lnTo>
                  <a:pt x="5118525" y="7066865"/>
                </a:lnTo>
                <a:lnTo>
                  <a:pt x="0" y="7066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711" r="-7303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15585" y="4783279"/>
            <a:ext cx="7548313" cy="2154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quiso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saber Daniel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7:19, 20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15306" b="-1530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9471" y="7598803"/>
            <a:ext cx="13889149" cy="197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terrible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cuarta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representaba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Imperio Romano?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7:23.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CUERNO PEQUEÑO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3753812"/>
            <a:ext cx="11512226" cy="6533188"/>
          </a:xfrm>
          <a:custGeom>
            <a:avLst/>
            <a:gdLst/>
            <a:ahLst/>
            <a:cxnLst/>
            <a:rect l="l" t="t" r="r" b="b"/>
            <a:pathLst>
              <a:path w="11512226" h="6533188">
                <a:moveTo>
                  <a:pt x="0" y="0"/>
                </a:moveTo>
                <a:lnTo>
                  <a:pt x="11512227" y="0"/>
                </a:lnTo>
                <a:lnTo>
                  <a:pt x="11512227" y="6533188"/>
                </a:lnTo>
                <a:lnTo>
                  <a:pt x="0" y="653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88" r="-41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298245"/>
            <a:ext cx="1557465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cuerno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pequeño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969871-1461-81D0-2206-4DF2C23827F1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EC91CD2-2E29-182D-99D6-1CC34027AA5A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422" r="-8836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¿Contra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dirigiría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cuerno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pequeño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7:21, 25.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1938" y="3861386"/>
            <a:ext cx="11961859" cy="6425614"/>
          </a:xfrm>
          <a:custGeom>
            <a:avLst/>
            <a:gdLst/>
            <a:ahLst/>
            <a:cxnLst/>
            <a:rect l="l" t="t" r="r" b="b"/>
            <a:pathLst>
              <a:path w="11961859" h="6425614">
                <a:moveTo>
                  <a:pt x="0" y="0"/>
                </a:moveTo>
                <a:lnTo>
                  <a:pt x="11961859" y="0"/>
                </a:lnTo>
                <a:lnTo>
                  <a:pt x="11961859" y="6425614"/>
                </a:lnTo>
                <a:lnTo>
                  <a:pt x="0" y="6425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1" b="-31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480" y="2467039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acontecería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poner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 al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cuerno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pequeño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7:26.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JUICIO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079" b="-974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793" b="-3342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6461" y="823910"/>
            <a:ext cx="12071954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describe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7:9, 10, 13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7F18AD8-FC4A-9A55-FBFE-3736FEE2DEE5}"/>
              </a:ext>
            </a:extLst>
          </p:cNvPr>
          <p:cNvSpPr/>
          <p:nvPr/>
        </p:nvSpPr>
        <p:spPr>
          <a:xfrm>
            <a:off x="15193149" y="8896350"/>
            <a:ext cx="3118009" cy="1028700"/>
          </a:xfrm>
          <a:custGeom>
            <a:avLst/>
            <a:gdLst/>
            <a:ahLst/>
            <a:cxnLst/>
            <a:rect l="l" t="t" r="r" b="b"/>
            <a:pathLst>
              <a:path w="4157345" h="1371600">
                <a:moveTo>
                  <a:pt x="0" y="0"/>
                </a:moveTo>
                <a:lnTo>
                  <a:pt x="4157345" y="0"/>
                </a:lnTo>
                <a:lnTo>
                  <a:pt x="4157345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247" b="-35247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6691" y="2820659"/>
            <a:ext cx="8907284" cy="5764679"/>
          </a:xfrm>
          <a:custGeom>
            <a:avLst/>
            <a:gdLst/>
            <a:ahLst/>
            <a:cxnLst/>
            <a:rect l="l" t="t" r="r" b="b"/>
            <a:pathLst>
              <a:path w="8907284" h="5764679">
                <a:moveTo>
                  <a:pt x="0" y="0"/>
                </a:moveTo>
                <a:lnTo>
                  <a:pt x="8907283" y="0"/>
                </a:lnTo>
                <a:lnTo>
                  <a:pt x="8907283" y="5764679"/>
                </a:lnTo>
                <a:lnTo>
                  <a:pt x="0" y="5764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19" r="-1773" b="-231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1699" y="3907756"/>
            <a:ext cx="6226601" cy="2100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sería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juicio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7:11, 14, 18, 22, 26, 27.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2211" r="-7860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2682" r="-3588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449" r="-2944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011" r="-2001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0064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SUEÑO IMPRESIONANTE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819714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REINO DE DIOS SERA ETERNO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33931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SUEÑO INTERPRETADO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96920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ESTATUA PECULIAR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87465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DANIEL INTERVIENE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Imperios Futuros Desvelados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5E9E8-4586-2DDE-125D-BFA82F01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A9FADC-8334-41A6-AB1F-4CEB7B2590D5}"/>
              </a:ext>
            </a:extLst>
          </p:cNvPr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9" b="-74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AE16390-AA09-579C-7512-97D1BA19E416}"/>
              </a:ext>
            </a:extLst>
          </p:cNvPr>
          <p:cNvGrpSpPr/>
          <p:nvPr/>
        </p:nvGrpSpPr>
        <p:grpSpPr>
          <a:xfrm rot="-5400000">
            <a:off x="7601411" y="-578325"/>
            <a:ext cx="3263915" cy="18466736"/>
            <a:chOff x="0" y="0"/>
            <a:chExt cx="85963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8BEB9BF-415F-FFD7-8565-7B3DE4DBD80F}"/>
                </a:ext>
              </a:extLst>
            </p:cNvPr>
            <p:cNvSpPr/>
            <p:nvPr/>
          </p:nvSpPr>
          <p:spPr>
            <a:xfrm>
              <a:off x="0" y="0"/>
              <a:ext cx="859632" cy="4863667"/>
            </a:xfrm>
            <a:custGeom>
              <a:avLst/>
              <a:gdLst/>
              <a:ahLst/>
              <a:cxnLst/>
              <a:rect l="l" t="t" r="r" b="b"/>
              <a:pathLst>
                <a:path w="859632" h="4863667">
                  <a:moveTo>
                    <a:pt x="0" y="0"/>
                  </a:moveTo>
                  <a:lnTo>
                    <a:pt x="859632" y="0"/>
                  </a:lnTo>
                  <a:lnTo>
                    <a:pt x="85963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0152722-2C31-99DD-0CE4-337EE4CD1643}"/>
                </a:ext>
              </a:extLst>
            </p:cNvPr>
            <p:cNvSpPr txBox="1"/>
            <p:nvPr/>
          </p:nvSpPr>
          <p:spPr>
            <a:xfrm>
              <a:off x="0" y="0"/>
              <a:ext cx="85963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B87B9AE-078B-0D11-C484-7FA1DED5963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61791A4-6D1E-CC68-F526-991A44F9D917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2D2D115-BA6D-E0A2-4114-AA82FE7F639C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B16BA20-FD8D-F9D4-E69D-A7F261433B09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A419669-4CE8-69B5-AF38-19943C767ADA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FEEF874-E27A-803E-71EE-EA555CF88DA3}"/>
              </a:ext>
            </a:extLst>
          </p:cNvPr>
          <p:cNvSpPr txBox="1"/>
          <p:nvPr/>
        </p:nvSpPr>
        <p:spPr>
          <a:xfrm>
            <a:off x="1229194" y="8353463"/>
            <a:ext cx="16291134" cy="86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3"/>
              </a:lnSpc>
              <a:spcBef>
                <a:spcPct val="0"/>
              </a:spcBef>
            </a:pPr>
            <a:r>
              <a:rPr lang="en-US" sz="598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PRIMERA VISIÓN DE DANIEL</a:t>
            </a:r>
          </a:p>
        </p:txBody>
      </p:sp>
    </p:spTree>
    <p:extLst>
      <p:ext uri="{BB962C8B-B14F-4D97-AF65-F5344CB8AC3E}">
        <p14:creationId xmlns:p14="http://schemas.microsoft.com/office/powerpoint/2010/main" val="1070760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Freeform 7"/>
          <p:cNvSpPr/>
          <p:nvPr/>
        </p:nvSpPr>
        <p:spPr>
          <a:xfrm>
            <a:off x="2256720" y="3930042"/>
            <a:ext cx="14326599" cy="6356958"/>
          </a:xfrm>
          <a:custGeom>
            <a:avLst/>
            <a:gdLst/>
            <a:ahLst/>
            <a:cxnLst/>
            <a:rect l="l" t="t" r="r" b="b"/>
            <a:pathLst>
              <a:path w="14326599" h="6356958">
                <a:moveTo>
                  <a:pt x="0" y="0"/>
                </a:moveTo>
                <a:lnTo>
                  <a:pt x="14326598" y="0"/>
                </a:lnTo>
                <a:lnTo>
                  <a:pt x="1432659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48" b="-767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CUATRO VIENTOS, CUATRO BESTIAS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¿Cuándo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Daniel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profética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7:1, 15, 16 (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representaban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elementos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naturales vistos?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7:2;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17:15; Jeremías 25:31–33.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5A9FC3D-AD6F-ED93-C535-9F955AD5A8C3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11F60-6121-E71A-3323-2A0051BCF18F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84" r="-1568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3926" y="3135875"/>
            <a:ext cx="7548313" cy="3573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ángel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cuatro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grandes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surgieron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7:3, 16 (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17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60" r="-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cuatro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imperio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representaba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7:4; Jeremías 50:17; Habacuc 1:6–8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90917" y="1147775"/>
            <a:ext cx="9468383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IMPERIOS SUCESIVOS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DA53901A-D589-2068-3F15-3D777822A827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286E610-EC91-2AD9-195A-9267A54C7CAC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07470" y="3076148"/>
            <a:ext cx="8963296" cy="5146146"/>
          </a:xfrm>
          <a:custGeom>
            <a:avLst/>
            <a:gdLst/>
            <a:ahLst/>
            <a:cxnLst/>
            <a:rect l="l" t="t" r="r" b="b"/>
            <a:pathLst>
              <a:path w="8963296" h="5146146">
                <a:moveTo>
                  <a:pt x="0" y="0"/>
                </a:moveTo>
                <a:lnTo>
                  <a:pt x="8963296" y="0"/>
                </a:lnTo>
                <a:lnTo>
                  <a:pt x="8963296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54" t="-405" r="-1065" b="-40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38381" y="3494927"/>
            <a:ext cx="7548313" cy="287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descrita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imperio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representaba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7:5.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223" r="-2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elementos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peculiares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caracterizaban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tercera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bestia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representaba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Grecia?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Daniel 7:6.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E96755-224D-EB7C-616E-3EC5365352D3}"/>
              </a:ext>
            </a:extLst>
          </p:cNvPr>
          <p:cNvGrpSpPr/>
          <p:nvPr/>
        </p:nvGrpSpPr>
        <p:grpSpPr>
          <a:xfrm>
            <a:off x="15068508" y="8924456"/>
            <a:ext cx="2790780" cy="791044"/>
            <a:chOff x="0" y="0"/>
            <a:chExt cx="3721040" cy="1054725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6E2C64-AD61-49A8-B06A-F2BE2D29459D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376</Words>
  <Application>Microsoft Office PowerPoint</Application>
  <PresentationFormat>Personalizado</PresentationFormat>
  <Paragraphs>53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Bw Modelica 1</vt:lpstr>
      <vt:lpstr>Arial</vt:lpstr>
      <vt:lpstr>Arimo</vt:lpstr>
      <vt:lpstr>Bw Modelica 2</vt:lpstr>
      <vt:lpstr>Rubik Bold</vt:lpstr>
      <vt:lpstr>Calibri</vt:lpstr>
      <vt:lpstr>Rubik</vt:lpstr>
      <vt:lpstr>Rubik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4, Abril 25 de 2026</dc:title>
  <cp:lastModifiedBy>Asosur Tesorería</cp:lastModifiedBy>
  <cp:revision>3</cp:revision>
  <dcterms:created xsi:type="dcterms:W3CDTF">2006-08-16T00:00:00Z</dcterms:created>
  <dcterms:modified xsi:type="dcterms:W3CDTF">2026-04-24T16:28:56Z</dcterms:modified>
  <dc:identifier>DAHHxpVWtG8</dc:identifier>
</cp:coreProperties>
</file>