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51744" y="-227992"/>
            <a:ext cx="2563248" cy="18466736"/>
            <a:chOff x="0" y="0"/>
            <a:chExt cx="675094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5094" cy="4863667"/>
            </a:xfrm>
            <a:custGeom>
              <a:avLst/>
              <a:gdLst/>
              <a:ahLst/>
              <a:cxnLst/>
              <a:rect l="l" t="t" r="r" b="b"/>
              <a:pathLst>
                <a:path w="675094" h="4863667">
                  <a:moveTo>
                    <a:pt x="0" y="0"/>
                  </a:moveTo>
                  <a:lnTo>
                    <a:pt x="675094" y="0"/>
                  </a:lnTo>
                  <a:lnTo>
                    <a:pt x="67509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7509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2891" y="7723752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IMPERIOS FUTUROS DESVELADOS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-6250" r="-62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ESTATUA PECULIAR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1409" y="6287071"/>
            <a:ext cx="16482151" cy="146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dirigió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a Nabucodonosor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revelación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sueño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2:24–30.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785029D2-6355-55CB-330E-B8BD41EC09A7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5DF2E03-DEEF-857C-6DCE-433EF9908253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91999" r="-6016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imagen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sueño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2:31–33.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446776" y="2751586"/>
            <a:ext cx="7209386" cy="5407039"/>
          </a:xfrm>
          <a:custGeom>
            <a:avLst/>
            <a:gdLst/>
            <a:ahLst/>
            <a:cxnLst/>
            <a:rect l="l" t="t" r="r" b="b"/>
            <a:pathLst>
              <a:path w="7209386" h="5407039">
                <a:moveTo>
                  <a:pt x="0" y="0"/>
                </a:moveTo>
                <a:lnTo>
                  <a:pt x="7209386" y="0"/>
                </a:lnTo>
                <a:lnTo>
                  <a:pt x="7209386" y="5407040"/>
                </a:lnTo>
                <a:lnTo>
                  <a:pt x="0" y="5407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40941" y="4018915"/>
            <a:ext cx="7548313" cy="28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imagen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observaba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2:34, 35.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055" b="-90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9426" y="4598368"/>
            <a:ext cx="13889149" cy="13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cabeza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2:36–38.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SUEÑO INTERPRETADO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3753812"/>
            <a:ext cx="11512226" cy="6533188"/>
          </a:xfrm>
          <a:custGeom>
            <a:avLst/>
            <a:gdLst/>
            <a:ahLst/>
            <a:cxnLst/>
            <a:rect l="l" t="t" r="r" b="b"/>
            <a:pathLst>
              <a:path w="11512226" h="6533188">
                <a:moveTo>
                  <a:pt x="0" y="0"/>
                </a:moveTo>
                <a:lnTo>
                  <a:pt x="11512227" y="0"/>
                </a:lnTo>
                <a:lnTo>
                  <a:pt x="11512227" y="6533188"/>
                </a:lnTo>
                <a:lnTo>
                  <a:pt x="0" y="653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298245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metales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2:39, 40.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F389D5F9-A5A0-BDFA-3538-C106ED2EE6D7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925145-6740-77AD-D07B-6C4FE7E5388E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422" r="-883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¿Cuan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pies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2:41–43.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1938" y="3861386"/>
            <a:ext cx="11961859" cy="6425614"/>
          </a:xfrm>
          <a:custGeom>
            <a:avLst/>
            <a:gdLst/>
            <a:ahLst/>
            <a:cxnLst/>
            <a:rect l="l" t="t" r="r" b="b"/>
            <a:pathLst>
              <a:path w="11961859" h="6425614">
                <a:moveTo>
                  <a:pt x="0" y="0"/>
                </a:moveTo>
                <a:lnTo>
                  <a:pt x="11961859" y="0"/>
                </a:lnTo>
                <a:lnTo>
                  <a:pt x="11961859" y="6425614"/>
                </a:lnTo>
                <a:lnTo>
                  <a:pt x="0" y="6425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78" b="-85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480" y="2467039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pondrá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sistema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mundiales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2:44, 45.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REINO DE DIOS SERA ETERNO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079" b="-974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7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comenzará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18:36; Mateo 25:31–34; 26:64;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6:15–17.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FACA407-CB66-BBD0-327D-53951604ED2E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B317E70C-16FA-67D4-10CB-1C3D6CBD79A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629539" y="2820659"/>
            <a:ext cx="7235238" cy="5764679"/>
          </a:xfrm>
          <a:custGeom>
            <a:avLst/>
            <a:gdLst/>
            <a:ahLst/>
            <a:cxnLst/>
            <a:rect l="l" t="t" r="r" b="b"/>
            <a:pathLst>
              <a:path w="7235238" h="5764679">
                <a:moveTo>
                  <a:pt x="0" y="0"/>
                </a:moveTo>
                <a:lnTo>
                  <a:pt x="7235238" y="0"/>
                </a:lnTo>
                <a:lnTo>
                  <a:pt x="7235238" y="5764679"/>
                </a:lnTo>
                <a:lnTo>
                  <a:pt x="0" y="576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82" r="-28656" b="-688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1699" y="3907756"/>
            <a:ext cx="6226601" cy="353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éxito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sueño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2:46–49.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682" r="-35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271" r="-555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CAUTIVOS EN BABILONIA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EN EL FOSO DE LOS LEONES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ESCRITURA EN LA PARED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20720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ORGULLO Y HUMILDAD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PRUEBA DE FUEGO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Mensajero de Dios a los Reyes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4368B-C719-03B9-7A1A-BEF8CF40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>
            <a:extLst>
              <a:ext uri="{FF2B5EF4-FFF2-40B4-BE49-F238E27FC236}">
                <a16:creationId xmlns:a16="http://schemas.microsoft.com/office/drawing/2014/main" id="{C692B133-82CE-F6DC-48BB-029E88502F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DA86E93-53D8-66FE-D04D-30376BF4646A}"/>
              </a:ext>
            </a:extLst>
          </p:cNvPr>
          <p:cNvGrpSpPr/>
          <p:nvPr/>
        </p:nvGrpSpPr>
        <p:grpSpPr>
          <a:xfrm rot="-5400000">
            <a:off x="7951744" y="-227992"/>
            <a:ext cx="2563248" cy="18466736"/>
            <a:chOff x="0" y="0"/>
            <a:chExt cx="675094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2DEE1F8-9774-7BF9-254C-A81BBDAA57AC}"/>
                </a:ext>
              </a:extLst>
            </p:cNvPr>
            <p:cNvSpPr/>
            <p:nvPr/>
          </p:nvSpPr>
          <p:spPr>
            <a:xfrm>
              <a:off x="0" y="0"/>
              <a:ext cx="675094" cy="4863667"/>
            </a:xfrm>
            <a:custGeom>
              <a:avLst/>
              <a:gdLst/>
              <a:ahLst/>
              <a:cxnLst/>
              <a:rect l="l" t="t" r="r" b="b"/>
              <a:pathLst>
                <a:path w="675094" h="4863667">
                  <a:moveTo>
                    <a:pt x="0" y="0"/>
                  </a:moveTo>
                  <a:lnTo>
                    <a:pt x="675094" y="0"/>
                  </a:lnTo>
                  <a:lnTo>
                    <a:pt x="67509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D719A7D-B327-E28B-2F36-F1FA5A4B151A}"/>
                </a:ext>
              </a:extLst>
            </p:cNvPr>
            <p:cNvSpPr txBox="1"/>
            <p:nvPr/>
          </p:nvSpPr>
          <p:spPr>
            <a:xfrm>
              <a:off x="0" y="0"/>
              <a:ext cx="67509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6E81A7C-D3DB-23C0-DD5F-50B29EBC17B9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FF60441-1D87-60EB-989F-61B1E00BDB6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5AECADC-8470-CC3D-C987-924C93DAA574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813DCD3-6564-CEB3-B917-DC182B55390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E98FD67-4F7F-6F04-A4E3-142DE6B944B7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48157D1-D88E-89B8-DB60-DAC68BFE31AD}"/>
              </a:ext>
            </a:extLst>
          </p:cNvPr>
          <p:cNvSpPr txBox="1"/>
          <p:nvPr/>
        </p:nvSpPr>
        <p:spPr>
          <a:xfrm>
            <a:off x="1292891" y="7723752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IMPERIOS FUTUROS DESVELADOS</a:t>
            </a:r>
          </a:p>
        </p:txBody>
      </p:sp>
    </p:spTree>
    <p:extLst>
      <p:ext uri="{BB962C8B-B14F-4D97-AF65-F5344CB8AC3E}">
        <p14:creationId xmlns:p14="http://schemas.microsoft.com/office/powerpoint/2010/main" val="936019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Freeform 9"/>
          <p:cNvSpPr/>
          <p:nvPr/>
        </p:nvSpPr>
        <p:spPr>
          <a:xfrm>
            <a:off x="2256720" y="3930042"/>
            <a:ext cx="14326599" cy="6356958"/>
          </a:xfrm>
          <a:custGeom>
            <a:avLst/>
            <a:gdLst/>
            <a:ahLst/>
            <a:cxnLst/>
            <a:rect l="l" t="t" r="r" b="b"/>
            <a:pathLst>
              <a:path w="14326599" h="6356958">
                <a:moveTo>
                  <a:pt x="0" y="0"/>
                </a:moveTo>
                <a:lnTo>
                  <a:pt x="14326598" y="0"/>
                </a:lnTo>
                <a:lnTo>
                  <a:pt x="1432659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2" b="-61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SUEÑO IMPRESIONANTE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Nabucodonosor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despertar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sueño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perturbador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D1243DF6-92A6-DECD-6696-296020BF3BEF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2FABEC6-EE03-D5A1-A5D1-70B864A32C78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respondieron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consejeros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inusual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2:3–7.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C84F8CCF-B1B4-1AD1-75C4-13A26FB41C70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A9F24E3-A071-882F-09C0-524A65BFE80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3926" y="3135875"/>
            <a:ext cx="7548313" cy="502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pretenciones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conexión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espíritus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ultratumba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admitieron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Babilonia?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2:8–11.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fracaso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involucrado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2:12–16.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90917" y="1147775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DANIEL INTERVIENE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907437E6-6394-612A-E89C-FB9D5A3CF0D7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AC53F33-1CDD-6789-9501-DBCA6354CDD0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073" b="-1407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38381" y="3494927"/>
            <a:ext cx="7548313" cy="360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forma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y sus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compañeros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oraron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ocasión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2:17–23.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374</Words>
  <Application>Microsoft Office PowerPoint</Application>
  <PresentationFormat>Personalizado</PresentationFormat>
  <Paragraphs>53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Arimo</vt:lpstr>
      <vt:lpstr>Rubik Bold</vt:lpstr>
      <vt:lpstr>Trocchi</vt:lpstr>
      <vt:lpstr>Rubik</vt:lpstr>
      <vt:lpstr>Calibri</vt:lpstr>
      <vt:lpstr>Bw Modelica 1</vt:lpstr>
      <vt:lpstr>Bw Modelica 2</vt:lpstr>
      <vt:lpstr>Arial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3, Abril 18 de 2026</dc:title>
  <cp:lastModifiedBy>Asosur Tesorería</cp:lastModifiedBy>
  <cp:revision>5</cp:revision>
  <dcterms:created xsi:type="dcterms:W3CDTF">2006-08-16T00:00:00Z</dcterms:created>
  <dcterms:modified xsi:type="dcterms:W3CDTF">2026-04-17T19:45:40Z</dcterms:modified>
  <dc:identifier>DAHHI5QRjLA</dc:identifier>
</cp:coreProperties>
</file>