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6" r:id="rId4"/>
    <p:sldId id="27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8288000" cy="10287000"/>
  <p:notesSz cx="6858000" cy="9144000"/>
  <p:embeddedFontLst>
    <p:embeddedFont>
      <p:font typeface="Arimo" panose="020B0604020202020204" charset="0"/>
      <p:regular r:id="rId22"/>
    </p:embeddedFont>
    <p:embeddedFont>
      <p:font typeface="Bw Modelica 1" panose="020B0604020202020204" charset="0"/>
      <p:regular r:id="rId23"/>
    </p:embeddedFont>
    <p:embeddedFont>
      <p:font typeface="Bw Modelica 2" panose="020B0604020202020204" charset="0"/>
      <p:regular r:id="rId24"/>
    </p:embeddedFont>
    <p:embeddedFont>
      <p:font typeface="Rubik" panose="020B0604020202020204" charset="-79"/>
      <p:regular r:id="rId25"/>
    </p:embeddedFont>
    <p:embeddedFont>
      <p:font typeface="Rubik Bold" panose="020B0604020202020204" charset="-79"/>
      <p:regular r:id="rId26"/>
    </p:embeddedFont>
    <p:embeddedFont>
      <p:font typeface="Rubik Semi-Bold" panose="020B0604020202020204" charset="-79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r="-625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8177953" y="36317"/>
            <a:ext cx="2110829" cy="18466736"/>
            <a:chOff x="0" y="0"/>
            <a:chExt cx="555939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5939" cy="4863667"/>
            </a:xfrm>
            <a:custGeom>
              <a:avLst/>
              <a:gdLst/>
              <a:ahLst/>
              <a:cxnLst/>
              <a:rect l="l" t="t" r="r" b="b"/>
              <a:pathLst>
                <a:path w="555939" h="4863667">
                  <a:moveTo>
                    <a:pt x="0" y="0"/>
                  </a:moveTo>
                  <a:lnTo>
                    <a:pt x="555939" y="0"/>
                  </a:lnTo>
                  <a:lnTo>
                    <a:pt x="555939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555939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7815" y="4633924"/>
            <a:ext cx="10413690" cy="1809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3"/>
              </a:lnSpc>
              <a:spcBef>
                <a:spcPct val="0"/>
              </a:spcBef>
            </a:pPr>
            <a:r>
              <a:rPr lang="en-US" sz="59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MENSAJERO DE DIOS A LOS REYES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459756" y="2755733"/>
            <a:ext cx="10334509" cy="5813161"/>
          </a:xfrm>
          <a:custGeom>
            <a:avLst/>
            <a:gdLst/>
            <a:ahLst/>
            <a:cxnLst/>
            <a:rect l="l" t="t" r="r" b="b"/>
            <a:pathLst>
              <a:path w="10334509" h="5813161">
                <a:moveTo>
                  <a:pt x="0" y="0"/>
                </a:moveTo>
                <a:lnTo>
                  <a:pt x="10334509" y="0"/>
                </a:lnTo>
                <a:lnTo>
                  <a:pt x="10334509" y="5813161"/>
                </a:lnTo>
                <a:lnTo>
                  <a:pt x="0" y="58131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71563" y="3652330"/>
            <a:ext cx="6131056" cy="2865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glorificado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liberación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3:19, 20, 24–28.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l="-6250" r="-625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ORGULLO Y HUMILDAD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1409" y="6287071"/>
            <a:ext cx="16482151" cy="1425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habló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al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rey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Nabucodonosor? </a:t>
            </a:r>
            <a:b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4:4–7.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5577E510-6A58-3D20-EB6C-878F2831E46F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FC680E1-3141-D16F-87BF-A5722F898A2B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48736" y="0"/>
            <a:ext cx="7239264" cy="10287000"/>
          </a:xfrm>
          <a:custGeom>
            <a:avLst/>
            <a:gdLst/>
            <a:ahLst/>
            <a:cxnLst/>
            <a:rect l="l" t="t" r="r" b="b"/>
            <a:pathLst>
              <a:path w="7239264" h="10287000">
                <a:moveTo>
                  <a:pt x="0" y="0"/>
                </a:moveTo>
                <a:lnTo>
                  <a:pt x="7239264" y="0"/>
                </a:lnTo>
                <a:lnTo>
                  <a:pt x="72392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9209" r="-2499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29463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59442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Cuando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finalmente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Daniel para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interpretar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sueño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aconsejó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rey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4:20–27.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11" b="-9811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13547" y="2776824"/>
            <a:ext cx="7548313" cy="5067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Obligado a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aprender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mediante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experiencia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dura y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humillante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movido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rey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glorificar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Dios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ministerio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Daniel? 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4:34–37.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055" b="-905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99426" y="4598368"/>
            <a:ext cx="13889149" cy="1972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evento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dramático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detuvo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Belsasar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desafío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blasfemo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contra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del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cielo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5:1–6.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16100" y="995376"/>
            <a:ext cx="11643200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ESCRITURA EN LA PARED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4018871" y="3958295"/>
            <a:ext cx="10871304" cy="6328705"/>
          </a:xfrm>
          <a:custGeom>
            <a:avLst/>
            <a:gdLst/>
            <a:ahLst/>
            <a:cxnLst/>
            <a:rect l="l" t="t" r="r" b="b"/>
            <a:pathLst>
              <a:path w="10871304" h="6328705">
                <a:moveTo>
                  <a:pt x="0" y="0"/>
                </a:moveTo>
                <a:lnTo>
                  <a:pt x="10871304" y="0"/>
                </a:lnTo>
                <a:lnTo>
                  <a:pt x="10871304" y="6328705"/>
                </a:lnTo>
                <a:lnTo>
                  <a:pt x="0" y="63287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5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6674" y="2298245"/>
            <a:ext cx="1557465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Daniel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vez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entregar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 a un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rey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pagano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5:8–16.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B8E4AEED-3DCC-D2C7-C082-F1C213C2F8E8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A0D4F75-909A-AB23-6C27-7372CFBC430D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9463" y="0"/>
            <a:ext cx="7658537" cy="10287000"/>
          </a:xfrm>
          <a:custGeom>
            <a:avLst/>
            <a:gdLst/>
            <a:ahLst/>
            <a:cxnLst/>
            <a:rect l="l" t="t" r="r" b="b"/>
            <a:pathLst>
              <a:path w="7658537" h="10287000">
                <a:moveTo>
                  <a:pt x="0" y="0"/>
                </a:moveTo>
                <a:lnTo>
                  <a:pt x="7658537" y="0"/>
                </a:lnTo>
                <a:lnTo>
                  <a:pt x="76585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422" r="-8836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29463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cumplió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misma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noche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interpretación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Daniel? 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5:17, 25–31.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66958" y="4637250"/>
            <a:ext cx="13289160" cy="5649750"/>
          </a:xfrm>
          <a:custGeom>
            <a:avLst/>
            <a:gdLst/>
            <a:ahLst/>
            <a:cxnLst/>
            <a:rect l="l" t="t" r="r" b="b"/>
            <a:pathLst>
              <a:path w="13289160" h="5649750">
                <a:moveTo>
                  <a:pt x="0" y="0"/>
                </a:moveTo>
                <a:lnTo>
                  <a:pt x="13289160" y="0"/>
                </a:lnTo>
                <a:lnTo>
                  <a:pt x="13289160" y="5649750"/>
                </a:lnTo>
                <a:lnTo>
                  <a:pt x="0" y="564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83" b="-1718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3480" y="2467039"/>
            <a:ext cx="15941041" cy="1088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fidelidad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Dios de Daniel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resultó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persecución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6:1–5.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584997" y="1028700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EN EL FOSO DE LOS LEONES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352" b="-7035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461" y="823910"/>
            <a:ext cx="1207195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sucedió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causa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negativa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Daniel a ceder?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6:11–17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14">
            <a:extLst>
              <a:ext uri="{FF2B5EF4-FFF2-40B4-BE49-F238E27FC236}">
                <a16:creationId xmlns:a16="http://schemas.microsoft.com/office/drawing/2014/main" id="{9490BF9D-82E8-333B-F9D1-0651AA705468}"/>
              </a:ext>
            </a:extLst>
          </p:cNvPr>
          <p:cNvGrpSpPr/>
          <p:nvPr/>
        </p:nvGrpSpPr>
        <p:grpSpPr>
          <a:xfrm>
            <a:off x="15193149" y="8896350"/>
            <a:ext cx="3118000" cy="1028700"/>
            <a:chOff x="0" y="0"/>
            <a:chExt cx="4157333" cy="1371600"/>
          </a:xfrm>
        </p:grpSpPr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C77195F9-D860-3B6F-898B-5B01BB65563F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303411" y="4066361"/>
            <a:ext cx="6226601" cy="3539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glorificado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vez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través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Su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siervo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6:19–23, 27.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80911" y="2957215"/>
            <a:ext cx="10326714" cy="5808777"/>
          </a:xfrm>
          <a:custGeom>
            <a:avLst/>
            <a:gdLst/>
            <a:ahLst/>
            <a:cxnLst/>
            <a:rect l="l" t="t" r="r" b="b"/>
            <a:pathLst>
              <a:path w="10326714" h="5808777">
                <a:moveTo>
                  <a:pt x="0" y="0"/>
                </a:moveTo>
                <a:lnTo>
                  <a:pt x="10326714" y="0"/>
                </a:lnTo>
                <a:lnTo>
                  <a:pt x="10326714" y="5808776"/>
                </a:lnTo>
                <a:lnTo>
                  <a:pt x="0" y="5808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94"/>
            <a:ext cx="18288000" cy="4111019"/>
          </a:xfrm>
          <a:custGeom>
            <a:avLst/>
            <a:gdLst/>
            <a:ahLst/>
            <a:cxnLst/>
            <a:rect l="l" t="t" r="r" b="b"/>
            <a:pathLst>
              <a:path w="18288000" h="4111019">
                <a:moveTo>
                  <a:pt x="0" y="0"/>
                </a:moveTo>
                <a:lnTo>
                  <a:pt x="18288000" y="0"/>
                </a:lnTo>
                <a:lnTo>
                  <a:pt x="18288000" y="4111019"/>
                </a:lnTo>
                <a:lnTo>
                  <a:pt x="0" y="4111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7351" b="-8322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4999" r="-7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5136" r="-2513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8996" r="-3899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6039" t="-12032" b="-1203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0352" y="4963659"/>
            <a:ext cx="3357806" cy="32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UNA MENTE INFINITA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819714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ESTUDIANDO CON SABIDURÍA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810125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RENGLÓN TRAS RENGLÓN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4079" y="4820720"/>
            <a:ext cx="337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ENTENDIENDO LA PALABRA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791122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SECRETOS REVELADOS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Introducción a la Profecía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7B066-5D24-C874-267C-AC8D40340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7D41B6B-4981-C190-000B-49D6736DE2E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r="-625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5C9A44C-A0CB-D881-E16A-A392152E7DDB}"/>
              </a:ext>
            </a:extLst>
          </p:cNvPr>
          <p:cNvGrpSpPr/>
          <p:nvPr/>
        </p:nvGrpSpPr>
        <p:grpSpPr>
          <a:xfrm rot="-5400000">
            <a:off x="8177953" y="36317"/>
            <a:ext cx="2110829" cy="18466736"/>
            <a:chOff x="0" y="0"/>
            <a:chExt cx="555939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8BFF685-0E1C-8B1F-51E6-8CEEEE9F078F}"/>
                </a:ext>
              </a:extLst>
            </p:cNvPr>
            <p:cNvSpPr/>
            <p:nvPr/>
          </p:nvSpPr>
          <p:spPr>
            <a:xfrm>
              <a:off x="0" y="0"/>
              <a:ext cx="555939" cy="4863667"/>
            </a:xfrm>
            <a:custGeom>
              <a:avLst/>
              <a:gdLst/>
              <a:ahLst/>
              <a:cxnLst/>
              <a:rect l="l" t="t" r="r" b="b"/>
              <a:pathLst>
                <a:path w="555939" h="4863667">
                  <a:moveTo>
                    <a:pt x="0" y="0"/>
                  </a:moveTo>
                  <a:lnTo>
                    <a:pt x="555939" y="0"/>
                  </a:lnTo>
                  <a:lnTo>
                    <a:pt x="555939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86025ED-8F7F-A8EF-75C1-9F4358297E40}"/>
                </a:ext>
              </a:extLst>
            </p:cNvPr>
            <p:cNvSpPr txBox="1"/>
            <p:nvPr/>
          </p:nvSpPr>
          <p:spPr>
            <a:xfrm>
              <a:off x="0" y="0"/>
              <a:ext cx="555939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4E839D9-0FE1-EBE9-3EB4-AE1EF1BC7AFA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6432ABD-5802-3701-269A-B561B915C9D5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765F0C59-F8AD-7CE8-64E7-A2C8FEA76840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48679B5-06A6-9B47-70CA-2DEA7CAF460D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589F0EF8-FE30-E278-9264-75A41E057E48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2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413F76B-872A-BC51-7461-B4271FE68C59}"/>
              </a:ext>
            </a:extLst>
          </p:cNvPr>
          <p:cNvSpPr txBox="1"/>
          <p:nvPr/>
        </p:nvSpPr>
        <p:spPr>
          <a:xfrm>
            <a:off x="257815" y="4633924"/>
            <a:ext cx="10413690" cy="1809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3"/>
              </a:lnSpc>
              <a:spcBef>
                <a:spcPct val="0"/>
              </a:spcBef>
            </a:pPr>
            <a:r>
              <a:rPr lang="en-US" sz="59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MENSAJERO DE DIOS A LOS REYES</a:t>
            </a:r>
          </a:p>
        </p:txBody>
      </p:sp>
    </p:spTree>
    <p:extLst>
      <p:ext uri="{BB962C8B-B14F-4D97-AF65-F5344CB8AC3E}">
        <p14:creationId xmlns:p14="http://schemas.microsoft.com/office/powerpoint/2010/main" val="192545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4583" y="3930042"/>
            <a:ext cx="15398833" cy="6356958"/>
          </a:xfrm>
          <a:custGeom>
            <a:avLst/>
            <a:gdLst/>
            <a:ahLst/>
            <a:cxnLst/>
            <a:rect l="l" t="t" r="r" b="b"/>
            <a:pathLst>
              <a:path w="15398833" h="6356958">
                <a:moveTo>
                  <a:pt x="0" y="0"/>
                </a:moveTo>
                <a:lnTo>
                  <a:pt x="15398834" y="0"/>
                </a:lnTo>
                <a:lnTo>
                  <a:pt x="1539883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128" b="-1812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14434"/>
            <a:ext cx="12236164" cy="62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0"/>
              </a:lnSpc>
            </a:pPr>
            <a:r>
              <a:rPr lang="en-US" sz="41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CAUTIVOS EN BABILONIA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428880"/>
            <a:ext cx="17168702" cy="585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llegó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Daniel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Babilonia?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1:1–7.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resultó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decisión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Daniel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respecto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comer de la mesa del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rey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1:8–16.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3CED66B-4E99-E09A-3435-E9E060BECABD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9D71C8B-991B-2A4E-70A6-E2EF730E4792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437" b="-943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86153" y="3888284"/>
            <a:ext cx="7548313" cy="282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Describe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experimento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examen del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rey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b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1:17–21.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8034" b="-752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5574406"/>
            <a:ext cx="17424541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Bajo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amenaza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muerte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fueron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Hebreos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probados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cuanto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fidelidad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segundo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mandamiento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3:1–15.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444157" y="1285831"/>
            <a:ext cx="9468383" cy="59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38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PRUEBA DE FUEGO</a:t>
            </a: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C6890A13-E5AF-8AA1-940B-08A88543AEB7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DB603EF-980D-D0B1-B89F-D13DDAFF3FB7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073" b="-1407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86153" y="3888284"/>
            <a:ext cx="7548313" cy="2872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pudieron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mantener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fe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obediencia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3:16–18; Isaías 43:1, 2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393</Words>
  <Application>Microsoft Office PowerPoint</Application>
  <PresentationFormat>Personalizado</PresentationFormat>
  <Paragraphs>55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0" baseType="lpstr">
      <vt:lpstr>Rubik Semi-Bold</vt:lpstr>
      <vt:lpstr>Calibri</vt:lpstr>
      <vt:lpstr>Rubik Bold</vt:lpstr>
      <vt:lpstr>Arial</vt:lpstr>
      <vt:lpstr>Bw Modelica 1</vt:lpstr>
      <vt:lpstr>Arimo</vt:lpstr>
      <vt:lpstr>Trocchi</vt:lpstr>
      <vt:lpstr>Rubik</vt:lpstr>
      <vt:lpstr>Bw Modelica 2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2, Abril 11 de 2026</dc:title>
  <cp:lastModifiedBy>Asosur Tesorería</cp:lastModifiedBy>
  <cp:revision>4</cp:revision>
  <dcterms:created xsi:type="dcterms:W3CDTF">2006-08-16T00:00:00Z</dcterms:created>
  <dcterms:modified xsi:type="dcterms:W3CDTF">2026-04-10T16:24:49Z</dcterms:modified>
  <dc:identifier>DAHGXGZa-qU</dc:identifier>
</cp:coreProperties>
</file>