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 Semi-Bold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59" b="-61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6300" y="7831470"/>
            <a:ext cx="16894858" cy="90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INTRODUCCIÓN A LA PROFECÍA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" b="-40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02078" y="3649421"/>
            <a:ext cx="7548313" cy="3562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conocimiento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9:23, 24; Juan 17:3;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3:17–19.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9151" b="-91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ENTENDIENDO LA PALABRA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4949434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necesitamos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entender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incluyendo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16:7–13.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285" r="-33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simplemente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opiniones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estudiar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2 Pedro 1:19–21.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4832" y="3770308"/>
            <a:ext cx="13889149" cy="266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expresa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gozo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acciones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3:17; Mateo 25:34–40.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RENGLÓN TRAS RENGLÓN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21" b="-257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0708" y="4532423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Biblia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4:4, Lucas 24:27.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375" b="-223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480" y="2467039"/>
            <a:ext cx="15941041" cy="163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decisiones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capacidad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discernir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12:10; 2 Timoteo 3:1–8.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ESTUDIANDO CON SABIDURÍA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385" b="-5338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aplicación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personal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22:7; Mateo 7:24–27; Juan 7:17.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23736" y="165581"/>
            <a:ext cx="6334695" cy="9859448"/>
          </a:xfrm>
          <a:custGeom>
            <a:avLst/>
            <a:gdLst/>
            <a:ahLst/>
            <a:cxnLst/>
            <a:rect l="l" t="t" r="r" b="b"/>
            <a:pathLst>
              <a:path w="6334695" h="9859448">
                <a:moveTo>
                  <a:pt x="0" y="0"/>
                </a:moveTo>
                <a:lnTo>
                  <a:pt x="6334695" y="0"/>
                </a:lnTo>
                <a:lnTo>
                  <a:pt x="6334695" y="9859448"/>
                </a:lnTo>
                <a:lnTo>
                  <a:pt x="0" y="9859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320027" y="1628891"/>
            <a:ext cx="8260614" cy="7029218"/>
          </a:xfrm>
          <a:custGeom>
            <a:avLst/>
            <a:gdLst/>
            <a:ahLst/>
            <a:cxnLst/>
            <a:rect l="l" t="t" r="r" b="b"/>
            <a:pathLst>
              <a:path w="8260614" h="7029218">
                <a:moveTo>
                  <a:pt x="0" y="0"/>
                </a:moveTo>
                <a:lnTo>
                  <a:pt x="8260614" y="0"/>
                </a:lnTo>
                <a:lnTo>
                  <a:pt x="8260614" y="7029218"/>
                </a:lnTo>
                <a:lnTo>
                  <a:pt x="0" y="7029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454600" y="389163"/>
            <a:ext cx="999146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A79035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REPASO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615" y="0"/>
            <a:ext cx="7189839" cy="10287000"/>
          </a:xfrm>
          <a:custGeom>
            <a:avLst/>
            <a:gdLst/>
            <a:ahLst/>
            <a:cxnLst/>
            <a:rect l="l" t="t" r="r" b="b"/>
            <a:pathLst>
              <a:path w="7189839" h="10287000">
                <a:moveTo>
                  <a:pt x="0" y="0"/>
                </a:moveTo>
                <a:lnTo>
                  <a:pt x="7189838" y="0"/>
                </a:lnTo>
                <a:lnTo>
                  <a:pt x="71898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7960381" y="2477381"/>
            <a:ext cx="9993210" cy="6662140"/>
          </a:xfrm>
          <a:custGeom>
            <a:avLst/>
            <a:gdLst/>
            <a:ahLst/>
            <a:cxnLst/>
            <a:rect l="l" t="t" r="r" b="b"/>
            <a:pathLst>
              <a:path w="9993210" h="6662140">
                <a:moveTo>
                  <a:pt x="0" y="0"/>
                </a:moveTo>
                <a:lnTo>
                  <a:pt x="9993210" y="0"/>
                </a:lnTo>
                <a:lnTo>
                  <a:pt x="9993210" y="6662140"/>
                </a:lnTo>
                <a:lnTo>
                  <a:pt x="0" y="6662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C00BEE-5F49-4243-E5AF-883BC8E2B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" y="0"/>
            <a:ext cx="1825630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2769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C7C3-4261-83C1-D6BE-74B49C47A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0346A6-1601-C68F-E5EC-E2C099949BEB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59" b="-61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66ABBF-1D3B-04B6-3046-454825968800}"/>
              </a:ext>
            </a:extLst>
          </p:cNvPr>
          <p:cNvGrpSpPr/>
          <p:nvPr/>
        </p:nvGrpSpPr>
        <p:grpSpPr>
          <a:xfrm rot="-5400000">
            <a:off x="7955014" y="-34222"/>
            <a:ext cx="2556708" cy="18466736"/>
            <a:chOff x="0" y="0"/>
            <a:chExt cx="673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6733178-0C57-152C-E695-748CE0641D90}"/>
                </a:ext>
              </a:extLst>
            </p:cNvPr>
            <p:cNvSpPr/>
            <p:nvPr/>
          </p:nvSpPr>
          <p:spPr>
            <a:xfrm>
              <a:off x="0" y="0"/>
              <a:ext cx="673372" cy="4863667"/>
            </a:xfrm>
            <a:custGeom>
              <a:avLst/>
              <a:gdLst/>
              <a:ahLst/>
              <a:cxnLst/>
              <a:rect l="l" t="t" r="r" b="b"/>
              <a:pathLst>
                <a:path w="673372" h="4863667">
                  <a:moveTo>
                    <a:pt x="0" y="0"/>
                  </a:moveTo>
                  <a:lnTo>
                    <a:pt x="673372" y="0"/>
                  </a:lnTo>
                  <a:lnTo>
                    <a:pt x="673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62F306F-3A36-BF09-254D-EBAB71B288C0}"/>
                </a:ext>
              </a:extLst>
            </p:cNvPr>
            <p:cNvSpPr txBox="1"/>
            <p:nvPr/>
          </p:nvSpPr>
          <p:spPr>
            <a:xfrm>
              <a:off x="0" y="0"/>
              <a:ext cx="673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DC90B1D-C399-7BEA-9617-9F901A75E5E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CB0BFA3-E2B4-BCB8-3B9E-4A1F5FEB515A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EB7F0C3-A0A3-9792-ADF3-02F825856462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D19766D-A173-4454-EDCC-2F63F539169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1A34844-C872-1B8C-8ED8-DA28728F6AEE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20608FD-B427-3220-E143-B9804872667A}"/>
              </a:ext>
            </a:extLst>
          </p:cNvPr>
          <p:cNvSpPr txBox="1"/>
          <p:nvPr/>
        </p:nvSpPr>
        <p:spPr>
          <a:xfrm>
            <a:off x="576300" y="7831470"/>
            <a:ext cx="16894858" cy="904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INTRODUCCIÓN A LA PROFECÍA</a:t>
            </a:r>
          </a:p>
        </p:txBody>
      </p:sp>
    </p:spTree>
    <p:extLst>
      <p:ext uri="{BB962C8B-B14F-4D97-AF65-F5344CB8AC3E}">
        <p14:creationId xmlns:p14="http://schemas.microsoft.com/office/powerpoint/2010/main" val="2568806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134" b="-2146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MENTE INFINITA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sólo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46:9, 10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conocimiento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2:20–22.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4969285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listo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cabo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voluntad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3:7;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44157" y="1285831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SECRETOS REVELADOS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11" b="-981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86153" y="3888284"/>
            <a:ext cx="7548313" cy="208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tales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3:1; Juan 1:12;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1:25–28.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282</Words>
  <Application>Microsoft Office PowerPoint</Application>
  <PresentationFormat>Personalizado</PresentationFormat>
  <Paragraphs>34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Rubik Semi-Bold</vt:lpstr>
      <vt:lpstr>Arimo</vt:lpstr>
      <vt:lpstr>Bw Modelica 1</vt:lpstr>
      <vt:lpstr>Bw Modelica 2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1, Abril 4 de 2026</dc:title>
  <cp:lastModifiedBy>Asosur Tesorería</cp:lastModifiedBy>
  <cp:revision>3</cp:revision>
  <dcterms:created xsi:type="dcterms:W3CDTF">2006-08-16T00:00:00Z</dcterms:created>
  <dcterms:modified xsi:type="dcterms:W3CDTF">2026-04-03T21:38:55Z</dcterms:modified>
  <dc:identifier>DAHF1SP-oho</dc:identifier>
</cp:coreProperties>
</file>