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84" b="-958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2224" y="7075804"/>
            <a:ext cx="16894858" cy="180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2"/>
              </a:lnSpc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EVENTOS </a:t>
            </a:r>
          </a:p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DEL TIEMPO DEL FIN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4956" b="-2181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241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mostró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abundante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misericordia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paciente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ofrecer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oportunidades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8:7–8, 13–17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66728" y="4254546"/>
            <a:ext cx="10449512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altura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historia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enfocarnos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tan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necesario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10:1–2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REFRIGERIO NECESARIO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032" r="-518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0708" y="4532423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maravillosas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ocurrirán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bajo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12:8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7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480" y="246703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Relate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hermosa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conversación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lugar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eternidad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13:6.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CRISTO EN LA ETERNIDAD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6" b="-4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1032" y="3349425"/>
            <a:ext cx="8148301" cy="4599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volverá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al Monte de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Olivos, y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eventos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monumentales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desarrollaran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14:4, 5;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20:7, 12; 21:2, 10.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331" r="-53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1390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4931" b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282" r="-2528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DOS CLASES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GLORIOSO EN FORMA DIFERENTE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CONSIDERANDO NUESTROS CAMINOS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791122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CONSUELO PARA LOS POCOS FIELES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CUIDADO Y PROTECCIÓN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 dirty="0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Vigilantes para </a:t>
            </a:r>
            <a:r>
              <a:rPr lang="en-US" sz="4975" b="1" dirty="0" err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glorificar</a:t>
            </a:r>
            <a:r>
              <a:rPr lang="en-US" sz="4975" b="1" dirty="0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 a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7736B-12F1-2DF2-B251-B6161F51E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7F2BCC-FB06-D2F7-4F41-D72FFB27DD2F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84" b="-958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8BBB4D6-7F54-7E3D-A6D3-391924F985F8}"/>
              </a:ext>
            </a:extLst>
          </p:cNvPr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5366B2D-4CE4-9572-060C-3866EDE999B0}"/>
                </a:ext>
              </a:extLst>
            </p:cNvPr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FCA24B-0A1C-EF22-15AB-A95EFCD5A57E}"/>
                </a:ext>
              </a:extLst>
            </p:cNvPr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E8515A4-1466-4154-E2DA-A54018F935FF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57169E2-55BE-F00A-6D08-55007FAAEC1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123252B-87CD-BBB9-7FE9-6DE3703D7B7C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B18B837-93A6-0828-F525-300564D2BF5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2299520-559A-8673-CC8B-A83A89C2A07A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4F07BD8-9C56-76C0-072A-9D2EFAC625E6}"/>
              </a:ext>
            </a:extLst>
          </p:cNvPr>
          <p:cNvSpPr txBox="1"/>
          <p:nvPr/>
        </p:nvSpPr>
        <p:spPr>
          <a:xfrm>
            <a:off x="592224" y="7075804"/>
            <a:ext cx="16894858" cy="180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2"/>
              </a:lnSpc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EVENTOS </a:t>
            </a:r>
          </a:p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DEL TIEMPO DEL FIN</a:t>
            </a:r>
          </a:p>
        </p:txBody>
      </p:sp>
    </p:spTree>
    <p:extLst>
      <p:ext uri="{BB962C8B-B14F-4D97-AF65-F5344CB8AC3E}">
        <p14:creationId xmlns:p14="http://schemas.microsoft.com/office/powerpoint/2010/main" val="2171280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8" b="-75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NIÑA DE SU OJO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¿Cómo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apoyó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Zacarías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Hageo?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1:1–4, 15–16.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851" b="-98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esmerado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cuidado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2:1–5, 8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Por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defectuosos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seamos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3:1–4.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44157" y="1285831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NUESTRA NECESIDAD DE CRISTO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9234008" y="0"/>
                </a:moveTo>
                <a:lnTo>
                  <a:pt x="0" y="0"/>
                </a:lnTo>
                <a:lnTo>
                  <a:pt x="0" y="5146146"/>
                </a:lnTo>
                <a:lnTo>
                  <a:pt x="9234008" y="5146146"/>
                </a:lnTo>
                <a:lnTo>
                  <a:pt x="9234008" y="0"/>
                </a:lnTo>
                <a:close/>
              </a:path>
            </a:pathLst>
          </a:custGeom>
          <a:blipFill>
            <a:blip r:embed="rId3"/>
            <a:stretch>
              <a:fillRect t="-39717" b="-3971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076148"/>
            <a:ext cx="8148301" cy="469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principio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fuente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vencer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4:6; Juan 15:5.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10629" b="-106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TEMPLO DIFERENTE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2292" y="5793419"/>
            <a:ext cx="16482151" cy="146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Mencione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construir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6:12–13, 15;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2:19–22.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948" r="-839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antes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cautividad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Zacarías 7:8–14.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324</Words>
  <Application>Microsoft Office PowerPoint</Application>
  <PresentationFormat>Personalizado</PresentationFormat>
  <Paragraphs>47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Bw Modelica 2</vt:lpstr>
      <vt:lpstr>Bw Modelica 1</vt:lpstr>
      <vt:lpstr>Arimo</vt:lpstr>
      <vt:lpstr>Rubik Bold</vt:lpstr>
      <vt:lpstr>Rubik</vt:lpstr>
      <vt:lpstr>Calibri</vt:lpstr>
      <vt:lpstr>Arial</vt:lpstr>
      <vt:lpstr>Rubik Semi-Bold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12, Marzo 21 de 2026</dc:title>
  <cp:lastModifiedBy>Asosur Tesorería</cp:lastModifiedBy>
  <cp:revision>5</cp:revision>
  <dcterms:created xsi:type="dcterms:W3CDTF">2006-08-16T00:00:00Z</dcterms:created>
  <dcterms:modified xsi:type="dcterms:W3CDTF">2026-03-20T21:40:53Z</dcterms:modified>
  <dc:identifier>DAHEhdSCMmM</dc:identifier>
</cp:coreProperties>
</file>