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Arimo" panose="020B0604020202020204" charset="0"/>
      <p:regular r:id="rId18"/>
    </p:embeddedFont>
    <p:embeddedFont>
      <p:font typeface="Bw Modelica 1" panose="020B0604020202020204" charset="0"/>
      <p:regular r:id="rId19"/>
    </p:embeddedFont>
    <p:embeddedFont>
      <p:font typeface="Bw Modelica 2" panose="020B0604020202020204" charset="0"/>
      <p:regular r:id="rId20"/>
    </p:embeddedFont>
    <p:embeddedFont>
      <p:font typeface="Rubik" panose="020B0604020202020204" charset="-79"/>
      <p:regular r:id="rId21"/>
    </p:embeddedFont>
    <p:embeddedFont>
      <p:font typeface="Rubik Bold" panose="020B0604020202020204" charset="-79"/>
      <p:regular r:id="rId22"/>
    </p:embeddedFont>
    <p:embeddedFont>
      <p:font typeface="Rubik Semi-Bold" panose="020B0604020202020204" charset="-79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40" b="-894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421552" y="-758184"/>
            <a:ext cx="3623633" cy="18466736"/>
            <a:chOff x="0" y="0"/>
            <a:chExt cx="954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3553" y="4244416"/>
            <a:ext cx="15740894" cy="195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7"/>
              </a:lnSpc>
            </a:pPr>
            <a:r>
              <a:rPr lang="en-US" sz="6439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REVERENCIA POR EL </a:t>
            </a:r>
          </a:p>
          <a:p>
            <a:pPr algn="ctr">
              <a:lnSpc>
                <a:spcPts val="7727"/>
              </a:lnSpc>
              <a:spcBef>
                <a:spcPct val="0"/>
              </a:spcBef>
            </a:pPr>
            <a:r>
              <a:rPr lang="en-US" sz="6439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OMNIPOTENTE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330" r="-5341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184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Al ser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tentados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dudar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o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presunción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siempre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Lamentaciones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3:25, 26; Habacuc 2:20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9389" y="4166543"/>
            <a:ext cx="10445146" cy="2055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oración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ferviente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Habacuc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deberíamos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repetir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Habacuc 3:2.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1147764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AL ARRECIAR LAS PRUEBAS...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53" r="-654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0708" y="4532423"/>
            <a:ext cx="11557594" cy="184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Aún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frente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serias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pruebas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dificultades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caracterizar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consistentemente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Habacuc 3:17–19;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Filipenses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2:14–15.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157" b="-715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3323690"/>
            <a:ext cx="8148301" cy="4651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durante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mismo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período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dar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también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relevantes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tiempo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Sofonías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1:1.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231" b="-3823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3480" y="2467039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aleccionador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desvela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realidad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ira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contra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culto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falso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con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quienes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lo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promueven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Sofonías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1:2–6.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TRAMPA TRÁGICA Y SÚTIL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97" b="-383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547659"/>
            <a:ext cx="15941041" cy="164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Mientras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uno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presumir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seguir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Dios,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actitudes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grave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rebelión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oculta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Sofonías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1:12–13; Mateo 24:48–51.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" y="0"/>
            <a:ext cx="18288000" cy="4110025"/>
            <a:chOff x="0" y="0"/>
            <a:chExt cx="24384000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195" t="-65800" r="-7419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2378" t="-25065" r="-28883" b="-521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916034"/>
            <a:ext cx="3357806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 LOS OJOS DE DIOS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819714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HISTORIA SE REPITE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810125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UNA ESCENA MODERNA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534970"/>
            <a:ext cx="337240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JUSTO, MISERICORDIOSO Y COMPLETO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91122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NOSOTROS VS. LA GLORIA DE DIOS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¡Ya sabemos lo que tenemos que hacer!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6569" y="0"/>
            <a:ext cx="7216254" cy="10287000"/>
          </a:xfrm>
          <a:custGeom>
            <a:avLst/>
            <a:gdLst/>
            <a:ahLst/>
            <a:cxnLst/>
            <a:rect l="l" t="t" r="r" b="b"/>
            <a:pathLst>
              <a:path w="7216254" h="10287000">
                <a:moveTo>
                  <a:pt x="0" y="0"/>
                </a:moveTo>
                <a:lnTo>
                  <a:pt x="7216254" y="0"/>
                </a:lnTo>
                <a:lnTo>
                  <a:pt x="721625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7984518" y="2242264"/>
            <a:ext cx="9898020" cy="6598680"/>
          </a:xfrm>
          <a:custGeom>
            <a:avLst/>
            <a:gdLst/>
            <a:ahLst/>
            <a:cxnLst/>
            <a:rect l="l" t="t" r="r" b="b"/>
            <a:pathLst>
              <a:path w="9898020" h="6598680">
                <a:moveTo>
                  <a:pt x="0" y="0"/>
                </a:moveTo>
                <a:lnTo>
                  <a:pt x="9898019" y="0"/>
                </a:lnTo>
                <a:lnTo>
                  <a:pt x="9898019" y="6598680"/>
                </a:lnTo>
                <a:lnTo>
                  <a:pt x="0" y="6598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24B01-C0AF-3060-F58E-377495FF1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CA032D7-2189-50B0-1F96-99A64B15E3D0}"/>
              </a:ext>
            </a:extLst>
          </p:cNvPr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40" b="-894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DB0A57C-A5C8-51DA-695D-59394FED1AA9}"/>
              </a:ext>
            </a:extLst>
          </p:cNvPr>
          <p:cNvGrpSpPr/>
          <p:nvPr/>
        </p:nvGrpSpPr>
        <p:grpSpPr>
          <a:xfrm rot="-5400000">
            <a:off x="7421552" y="-758184"/>
            <a:ext cx="3623633" cy="18466736"/>
            <a:chOff x="0" y="0"/>
            <a:chExt cx="954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289064F-FD63-8785-6059-118C3F652AD0}"/>
                </a:ext>
              </a:extLst>
            </p:cNvPr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EE431B-0B07-3CB5-2F57-C03974A055CD}"/>
                </a:ext>
              </a:extLst>
            </p:cNvPr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D339671-C82B-708A-51BF-E0D483797173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CBC396A-D6DE-47A0-39BE-883B261906CC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13FCDB4B-1FC5-DF17-6FB5-2602C35401ED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CA23ED7-9AE9-BAA6-AA72-06A3854CADF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B8BC2FAD-0D58-F60C-1AB7-09F339CA1667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10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8592DAF-0CCC-4EC6-07BB-500706D0C399}"/>
              </a:ext>
            </a:extLst>
          </p:cNvPr>
          <p:cNvSpPr txBox="1"/>
          <p:nvPr/>
        </p:nvSpPr>
        <p:spPr>
          <a:xfrm>
            <a:off x="1273553" y="4244416"/>
            <a:ext cx="15740894" cy="195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7"/>
              </a:lnSpc>
            </a:pPr>
            <a:r>
              <a:rPr lang="en-US" sz="6439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REVERENCIA POR EL </a:t>
            </a:r>
          </a:p>
          <a:p>
            <a:pPr algn="ctr">
              <a:lnSpc>
                <a:spcPts val="7727"/>
              </a:lnSpc>
              <a:spcBef>
                <a:spcPct val="0"/>
              </a:spcBef>
            </a:pPr>
            <a:r>
              <a:rPr lang="en-US" sz="6439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OMNIPOTENTE</a:t>
            </a:r>
          </a:p>
        </p:txBody>
      </p:sp>
    </p:spTree>
    <p:extLst>
      <p:ext uri="{BB962C8B-B14F-4D97-AF65-F5344CB8AC3E}">
        <p14:creationId xmlns:p14="http://schemas.microsoft.com/office/powerpoint/2010/main" val="2859491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490" b="-2249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GRAN PREGUNTA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expresó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Habacuc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inicial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Dios?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Habacuc 1:1–4.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87" b="-958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4368334"/>
            <a:ext cx="8148301" cy="1550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¿Cómo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respondió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Señor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Habacuc 1:6–11.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16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¿Por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deseaba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Habacuc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aceptar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plan de Dios? 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Habacuc 1:12–13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444157" y="1285831"/>
            <a:ext cx="9468383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PACIENCIA EN LA DEMORA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203" b="-3720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461" y="823910"/>
            <a:ext cx="1207195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lección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dada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altamente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aplicada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experiencia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pioneros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Adventistas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Habacuc 2:1–4.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AF8B8EE-A8D1-FCE5-67F7-184FA3CD83A2}"/>
              </a:ext>
            </a:extLst>
          </p:cNvPr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1DF4C62-6E72-7ED8-EE50-497DE275D5A7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-2386" r="-238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VIVIENDO EN LA PRESENCIA DE DIOS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567253"/>
            <a:ext cx="16482151" cy="148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¿Como Habacuc 2:4 ha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fortalecido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cada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generación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1:16, 17.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329</Words>
  <Application>Microsoft Office PowerPoint</Application>
  <PresentationFormat>Personalizado</PresentationFormat>
  <Paragraphs>47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Rubik Bold</vt:lpstr>
      <vt:lpstr>Rubik</vt:lpstr>
      <vt:lpstr>Bw Modelica 1</vt:lpstr>
      <vt:lpstr>Rubik Semi-Bold</vt:lpstr>
      <vt:lpstr>Bw Modelica 2</vt:lpstr>
      <vt:lpstr>Calibri</vt:lpstr>
      <vt:lpstr>Arial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10, Marzo 7 de 2026</dc:title>
  <cp:lastModifiedBy>Asosur Tesorería</cp:lastModifiedBy>
  <cp:revision>3</cp:revision>
  <dcterms:created xsi:type="dcterms:W3CDTF">2006-08-16T00:00:00Z</dcterms:created>
  <dcterms:modified xsi:type="dcterms:W3CDTF">2026-03-06T20:15:46Z</dcterms:modified>
  <dc:identifier>DAHDMwpKfYM</dc:identifier>
</cp:coreProperties>
</file>