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7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8288000" cy="10287000"/>
  <p:notesSz cx="6858000" cy="9144000"/>
  <p:embeddedFontLst>
    <p:embeddedFont>
      <p:font typeface="Arimo" panose="020B0604020202020204" charset="0"/>
      <p:regular r:id="rId20"/>
    </p:embeddedFont>
    <p:embeddedFont>
      <p:font typeface="Bw Modelica 1" panose="020B0604020202020204" charset="0"/>
      <p:regular r:id="rId21"/>
    </p:embeddedFont>
    <p:embeddedFont>
      <p:font typeface="Bw Modelica 2" panose="020B0604020202020204" charset="0"/>
      <p:regular r:id="rId22"/>
    </p:embeddedFont>
    <p:embeddedFont>
      <p:font typeface="Rubik" panose="020B0604020202020204" charset="-79"/>
      <p:regular r:id="rId23"/>
    </p:embeddedFont>
    <p:embeddedFont>
      <p:font typeface="Rubik Bold" panose="020B0604020202020204" charset="-79"/>
      <p:regular r:id="rId24"/>
    </p:embeddedFont>
    <p:embeddedFont>
      <p:font typeface="Rubik Semi-Bold" panose="020B0604020202020204" charset="-79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21" b="-892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421552" y="-567685"/>
            <a:ext cx="3623633" cy="18466736"/>
            <a:chOff x="0" y="0"/>
            <a:chExt cx="95437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9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78401" y="2161931"/>
            <a:ext cx="12709935" cy="159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¡YA SABEMOS LO QUE TENEMOS QUE HACER!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3052469"/>
            <a:ext cx="17424541" cy="115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d. ¿Cómo Miqueas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ensalza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claramente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carácter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Dios? </a:t>
            </a:r>
            <a:b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Miqueas 7:18, 19.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10">
            <a:extLst>
              <a:ext uri="{FF2B5EF4-FFF2-40B4-BE49-F238E27FC236}">
                <a16:creationId xmlns:a16="http://schemas.microsoft.com/office/drawing/2014/main" id="{8168AAB5-B881-9A97-62C8-1F7E1A233EAF}"/>
              </a:ext>
            </a:extLst>
          </p:cNvPr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3C71580C-58F5-5638-3719-DB292860B636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9313" b="-93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JUSTO, MISERICORDIOSO Y COMPLETO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2924" y="5641511"/>
            <a:ext cx="16482151" cy="2148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¿Cómo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resumir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balance perfecto del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carácter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Dios? </a:t>
            </a:r>
            <a:b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Nahúm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1:3.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5AC1688F-177D-76B2-75AC-294477A102DB}"/>
              </a:ext>
            </a:extLst>
          </p:cNvPr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629CC77-0428-5844-C6AE-A9048E4B5992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330" r="-5341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594420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darnos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cuenta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misericordia de Dios es vital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existencia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siempre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Nahúm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1:5–8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9234008" y="0"/>
                </a:moveTo>
                <a:lnTo>
                  <a:pt x="0" y="0"/>
                </a:lnTo>
                <a:lnTo>
                  <a:pt x="0" y="5146146"/>
                </a:lnTo>
                <a:lnTo>
                  <a:pt x="9234008" y="5146146"/>
                </a:lnTo>
                <a:lnTo>
                  <a:pt x="9234008" y="0"/>
                </a:lnTo>
                <a:close/>
              </a:path>
            </a:pathLst>
          </a:custGeom>
          <a:blipFill>
            <a:blip r:embed="rId3"/>
            <a:stretch>
              <a:fillRect l="-10412" r="-104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0987" y="4098872"/>
            <a:ext cx="8148301" cy="310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¿Cómo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sabemos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no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resurgirá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tierra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nueva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Nahúm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1:9.</a:t>
            </a: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9389" y="4166543"/>
            <a:ext cx="16809222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escena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describe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Nahúm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señalando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días antes del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regreso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Cristo, y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debería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hacernos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considerar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prioridad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actual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ambiente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acelerado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Nahúm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2:3–4; Juan 9:4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16100" y="1147764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 ESCENA MODERNA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6" r="-9151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0708" y="4532423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destino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rechazan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misericordia de Dios, recibiendo Su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furia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ocurrió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Nínive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Asiria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Nahúm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2:8–11.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6458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3480" y="2467039"/>
            <a:ext cx="15941041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¿Cómo se describe la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caída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Asiria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especialmente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relevante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ahora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Nahúm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3:7, </a:t>
            </a:r>
            <a:r>
              <a:rPr lang="en-US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Nahún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3:12–13, </a:t>
            </a:r>
            <a:r>
              <a:rPr lang="en-US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Nahún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3:18–19.</a:t>
            </a:r>
          </a:p>
          <a:p>
            <a:pPr algn="ctr">
              <a:lnSpc>
                <a:spcPts val="4505"/>
              </a:lnSpc>
            </a:pP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HISTORIA SE REPITE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97" b="-3839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547659"/>
            <a:ext cx="15941041" cy="170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¿Cómo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ocurrirá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pronto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escena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similar?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18:7–11,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18:15–18.</a:t>
            </a:r>
          </a:p>
          <a:p>
            <a:pPr algn="ctr">
              <a:lnSpc>
                <a:spcPts val="4505"/>
              </a:lnSpc>
            </a:pP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" y="0"/>
            <a:ext cx="18288000" cy="4110025"/>
            <a:chOff x="0" y="0"/>
            <a:chExt cx="24384000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3559" t="-64097" r="-120235" b="-509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931" r="-2493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630" r="-4123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5136" r="-2513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0352" y="4819714"/>
            <a:ext cx="3357806" cy="32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UNA CRISIS EN JUDÁ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819714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JUSTICIA DEL SEÑOR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810125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MANIFESTACIÓN DEL CIELO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8649" y="4800612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UNA RESTAURACIÓN PREDICHA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791122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ADVERTENCIAS PARA HOY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Plan de restauración Divino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0DA40-32B5-24AB-3894-3D94D54CD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1911A2D-B1AF-42D3-A3BE-A131E2778E9D}"/>
              </a:ext>
            </a:extLst>
          </p:cNvPr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21" b="-892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4221069-D525-B3B0-1620-9AD58406481B}"/>
              </a:ext>
            </a:extLst>
          </p:cNvPr>
          <p:cNvGrpSpPr/>
          <p:nvPr/>
        </p:nvGrpSpPr>
        <p:grpSpPr>
          <a:xfrm rot="-5400000">
            <a:off x="7421552" y="-567685"/>
            <a:ext cx="3623633" cy="18466736"/>
            <a:chOff x="0" y="0"/>
            <a:chExt cx="95437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70D6800-1FF6-CA82-9DD7-6F258CA18CD5}"/>
                </a:ext>
              </a:extLst>
            </p:cNvPr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D2F2E7C-46CB-BD3A-6FE9-424270C90D2C}"/>
                </a:ext>
              </a:extLst>
            </p:cNvPr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5C48CC0-D22F-A9D3-5161-6CF40E16D2C2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418F243-CB2B-38DB-2BEB-0720DA24328E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D444AF53-6437-7728-4851-22CA611BBCC5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0B775B-1862-D300-59B5-3D2F25C936B8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8D7A6B4A-651E-C538-7BFD-1A67C9BCDBC2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9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6ED9B43-0CAE-2F3A-A7DE-51E2B2A04D2B}"/>
              </a:ext>
            </a:extLst>
          </p:cNvPr>
          <p:cNvSpPr txBox="1"/>
          <p:nvPr/>
        </p:nvSpPr>
        <p:spPr>
          <a:xfrm>
            <a:off x="2878401" y="2161931"/>
            <a:ext cx="12709935" cy="159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¡YA SABEMOS LO QUE TENEMOS QUE HACER!</a:t>
            </a:r>
          </a:p>
        </p:txBody>
      </p:sp>
    </p:spTree>
    <p:extLst>
      <p:ext uri="{BB962C8B-B14F-4D97-AF65-F5344CB8AC3E}">
        <p14:creationId xmlns:p14="http://schemas.microsoft.com/office/powerpoint/2010/main" val="940716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598" b="-3459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 LOS OJOS DE DIOS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sencilla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le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pidió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Miqueas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resumiera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Miqueas 6:8.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703" b="-970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0987" y="3711281"/>
            <a:ext cx="8148301" cy="378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¿Cómo se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recuerda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necesidad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integridad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intachable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Miqueas 6:11.</a:t>
            </a: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acertada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descripción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dada de la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condición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profeso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pueblo de Dios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días de Miqueas? 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Miqueas 7:2–4.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461593" y="438107"/>
            <a:ext cx="9468383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NOSOTROS VS. LA GLORIA DE DIOS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C4BDF0E3-C7B2-F3A1-752C-A06B6E68D1F3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FF065B6C-1BCE-AAD6-92EA-3F08A5B5B087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4550" b="-1241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461" y="823910"/>
            <a:ext cx="1207195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perspectiva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ayuda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enfocados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necesidad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Miqueas 7:5–7; Salmos 60:11.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C680281D-3314-03A7-72D6-4E1A3A0FD09C}"/>
              </a:ext>
            </a:extLst>
          </p:cNvPr>
          <p:cNvGrpSpPr/>
          <p:nvPr/>
        </p:nvGrpSpPr>
        <p:grpSpPr>
          <a:xfrm>
            <a:off x="15193149" y="8896350"/>
            <a:ext cx="3118000" cy="1028700"/>
            <a:chOff x="0" y="0"/>
            <a:chExt cx="4157333" cy="13716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518A526-ABCA-FA95-F442-9D87E4678F35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11" b="-981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0987" y="3837335"/>
            <a:ext cx="8148301" cy="3875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preciosa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esperanza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tienen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privilegio de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obtener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fe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Miqueas 7:8–9.</a:t>
            </a: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402</Words>
  <Application>Microsoft Office PowerPoint</Application>
  <PresentationFormat>Personalizado</PresentationFormat>
  <Paragraphs>51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Rubik</vt:lpstr>
      <vt:lpstr>Rubik Semi-Bold</vt:lpstr>
      <vt:lpstr>Calibri</vt:lpstr>
      <vt:lpstr>Rubik Bold</vt:lpstr>
      <vt:lpstr>Trocchi</vt:lpstr>
      <vt:lpstr>Arimo</vt:lpstr>
      <vt:lpstr>Bw Modelica 1</vt:lpstr>
      <vt:lpstr>Arial</vt:lpstr>
      <vt:lpstr>Bw Modelica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9, Febrero 28 de 2026</dc:title>
  <cp:lastModifiedBy>Asosur Tesorería</cp:lastModifiedBy>
  <cp:revision>4</cp:revision>
  <dcterms:created xsi:type="dcterms:W3CDTF">2006-08-16T00:00:00Z</dcterms:created>
  <dcterms:modified xsi:type="dcterms:W3CDTF">2026-02-27T22:42:48Z</dcterms:modified>
  <dc:identifier>DAHCjsw8EuI</dc:identifier>
</cp:coreProperties>
</file>