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7" b="-1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95215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24615" y="2929108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PLAN DE RESTAURACIÓN DIVINO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RESTAURACIÓN PREDICHA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21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retrasó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predicho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Miqueas? ¿Cómo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misericordia de Dios?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26:18–19.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5D2A1347-9F5C-D4BD-FD7A-72A28CBC62A1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A169A1-F794-ED60-20BE-3B29FDB14600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684" r="-7088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apunta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Edén?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4:1–2, 6–8.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86" b="-988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4098872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¿Cómo Miqueas y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profetizaron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victoria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4:10–12.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166543"/>
            <a:ext cx="16809222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abundante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manifestación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misericordia de Dios,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5:1–2,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naturaleza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eterna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ignoró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belleza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2:3–6.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16100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MANIFESTACIÓN DEL CIELO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524" r="-661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836" y="5282164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remanente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Israel?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5:7.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84" b="-3878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63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Miqueas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Acaz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invitando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errante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Israel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retornar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fidelidad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6:2–5.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JUSTICIA DEL SEÑOR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109" b="-868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54765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súplica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sincera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responder?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6:6–7; Jeremías 8:22; Juan 1:29.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559" t="-64097" r="-120235" b="-509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931" b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90" r="-1590" b="-547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931" b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819714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ZARANDEO QUE SACUDE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981563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NÍNIVE DE NUEVO HOY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PODER EN EL ARREPENTIMIENTO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5010162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SALVADO PARA SERVIR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HUMILLÁNDONOS POR NUESTRO BIEN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Poder en el arrepentimiento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E186F-998F-B510-F9AE-D241098AD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C4178B-3D81-39A0-AFC0-ADB02CEE55EA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7" b="-1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A3E0352-736B-3185-D774-7B4F860B1B2C}"/>
              </a:ext>
            </a:extLst>
          </p:cNvPr>
          <p:cNvGrpSpPr/>
          <p:nvPr/>
        </p:nvGrpSpPr>
        <p:grpSpPr>
          <a:xfrm rot="-5400000">
            <a:off x="7395215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7D17F52-2E05-2078-4555-61415D8D00F8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C7346E1-B1AA-C96F-C547-CBB170BB69A8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0E71DB7-AA9D-95D8-5C04-9F2CAD720B7D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C910482-E2F5-7484-9F17-17AC3DCAA388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2FF35B2-D0FE-F1B3-738A-21875B24F70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34A9DB3-0988-640A-33C5-33568746BD2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6EAFA14-F5B0-4229-4977-6741D3F9047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AA12BE2-A61E-9249-7A4B-4040495274C7}"/>
              </a:ext>
            </a:extLst>
          </p:cNvPr>
          <p:cNvSpPr txBox="1"/>
          <p:nvPr/>
        </p:nvSpPr>
        <p:spPr>
          <a:xfrm>
            <a:off x="3724615" y="2929108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PLAN DE RESTAURACIÓN DIVINO</a:t>
            </a:r>
          </a:p>
        </p:txBody>
      </p:sp>
    </p:spTree>
    <p:extLst>
      <p:ext uri="{BB962C8B-B14F-4D97-AF65-F5344CB8AC3E}">
        <p14:creationId xmlns:p14="http://schemas.microsoft.com/office/powerpoint/2010/main" val="2694834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15398833" y="0"/>
                </a:moveTo>
                <a:lnTo>
                  <a:pt x="0" y="0"/>
                </a:lnTo>
                <a:lnTo>
                  <a:pt x="0" y="6067436"/>
                </a:lnTo>
                <a:lnTo>
                  <a:pt x="15398833" y="6067436"/>
                </a:lnTo>
                <a:lnTo>
                  <a:pt x="15398833" y="0"/>
                </a:lnTo>
                <a:close/>
              </a:path>
            </a:pathLst>
          </a:custGeom>
          <a:blipFill>
            <a:blip r:embed="rId2"/>
            <a:stretch>
              <a:fillRect t="-691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CRISIS EN JUDÁ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tipo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cosas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acontecían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Judá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Acaz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ascendió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trono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2 Reyes 16:2–4.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03" b="-97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4339494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ante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abominaciones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7:30–34.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370" b="-93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Además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Isaías y Jeremías, ¿a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profetizarle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Judá?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1:1–5; 2:1–2, 7.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6471" y="1019175"/>
            <a:ext cx="7881723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ADVERTENCIAS PARA HOY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DE1B9992-105C-1B9F-057B-9E4F1CC8157A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BD6663F-1075-6577-5D9B-0BDC8151E96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352" b="-533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Ezequías,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Acaz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Miqueas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también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necesario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3:5–8; 2 Timoteo 4:3–4.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D37138-D7E8-8DCF-EDE4-A1C52C7E94F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0CE850D-FC3C-244C-8098-A772FA9A8C8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1" b="-981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08169" y="4098872"/>
            <a:ext cx="8148301" cy="300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pretensión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exclusivista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Miqueas 3:9–12.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381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Semi-Bold</vt:lpstr>
      <vt:lpstr>Rubik Bold</vt:lpstr>
      <vt:lpstr>Arial</vt:lpstr>
      <vt:lpstr>Rubik</vt:lpstr>
      <vt:lpstr>Calibri</vt:lpstr>
      <vt:lpstr>Trocchi</vt:lpstr>
      <vt:lpstr>Arimo</vt:lpstr>
      <vt:lpstr>Bw Modelica 2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8, Febrero 21 de 2026</dc:title>
  <cp:lastModifiedBy>Asosur Tesorería</cp:lastModifiedBy>
  <cp:revision>3</cp:revision>
  <dcterms:created xsi:type="dcterms:W3CDTF">2006-08-16T00:00:00Z</dcterms:created>
  <dcterms:modified xsi:type="dcterms:W3CDTF">2026-02-20T17:22:15Z</dcterms:modified>
  <dc:identifier>DAHB4AfuK_Y</dc:identifier>
</cp:coreProperties>
</file>