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1468" y="3299957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PODER EN EL ARREPENTIMIENTO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21" r="-832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Jonás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fugitivo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mientras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vientre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1:17; 2:1–4.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88" b="-1728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4293" y="2823850"/>
            <a:ext cx="8148301" cy="534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profundidad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Jonás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hacia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Dios.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2:5–9.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¿Cómo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respondió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humillado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2:10.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53" b="-655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d. ¿Cómo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motivados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Jonás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tomó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similar a la de un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joven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misionero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Nuevo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Testamento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3:1–3;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15:36–39.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13666" b="-13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0078" y="4859869"/>
            <a:ext cx="16809222" cy="137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Para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obedecer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Dios,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valentía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Jonás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necesitaba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ahora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3:4.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16100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PODER EN EL ARREPENTIMIENTO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47" b="-334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524342"/>
            <a:ext cx="11557594" cy="244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Describa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bendijo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poderosamente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trabajo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Jonás,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Nínive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debería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despertarnos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3:5–10.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784" b="-3378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0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se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otra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vez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fragilidad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humana de Jonás?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4:1–3.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NÍNIVE DE NUEVO HOY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657" b="-2665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547659"/>
            <a:ext cx="15941041" cy="170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Jonás,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regocijarnos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verdaderamente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almas se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arrepienten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4:4, 11.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9942" t="-18415" r="-2994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815" r="-1418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4874" r="-1512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90352" y="4819714"/>
            <a:ext cx="3357806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¿SIRVIENDO A DIOS O NO?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981563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PEOR HAMBRUNA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810125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COSECHANDO LO SEMBRADO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ELECCIONES VALEROSAS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91122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PROFECÍA DE LLEVAR FRUTO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El llamado de Amós a prepararse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9B59-5E0B-B5F1-A0FB-3A04BBC9C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1DD8B81-E703-6C2E-5B21-38CD994F6DAF}"/>
              </a:ext>
            </a:extLst>
          </p:cNvPr>
          <p:cNvSpPr/>
          <p:nvPr/>
        </p:nvSpPr>
        <p:spPr>
          <a:xfrm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0" y="0"/>
                </a:moveTo>
                <a:lnTo>
                  <a:pt x="18466736" y="0"/>
                </a:lnTo>
                <a:lnTo>
                  <a:pt x="18466736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21" b="-892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94B1090-1E68-18FF-2CD0-86FCBD2F1260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B1CC059-4533-15A2-CE99-09A4EA55F624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2E15EFA-72D5-E805-8C8E-50AFEBB4A8B5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11FE982-6721-1E47-6022-1BB552B8EE5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F537AC0-D0F8-078E-8411-16335CE10F38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1B0FD71-D155-971B-1DD8-0E13567B43B9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C4E3760-3535-6A17-B5A1-B8538FE49B07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3F33B98-71F1-C5E1-6880-00D250EBA62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7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A22B1DC-AF83-F7E6-6C93-A49F594F85B2}"/>
              </a:ext>
            </a:extLst>
          </p:cNvPr>
          <p:cNvSpPr txBox="1"/>
          <p:nvPr/>
        </p:nvSpPr>
        <p:spPr>
          <a:xfrm>
            <a:off x="451468" y="3299957"/>
            <a:ext cx="10234048" cy="1590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51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PODER EN EL ARREPENTIMIENTO</a:t>
            </a:r>
          </a:p>
        </p:txBody>
      </p:sp>
    </p:spTree>
    <p:extLst>
      <p:ext uri="{BB962C8B-B14F-4D97-AF65-F5344CB8AC3E}">
        <p14:creationId xmlns:p14="http://schemas.microsoft.com/office/powerpoint/2010/main" val="2084333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1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ZARANDEO QUE SACUDE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Debido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mucho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mal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entremezclado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lo bueno,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9:9.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84" y="-331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5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tratar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orgullosos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Amós 9:2; Abdías 1:3–4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6471" y="1019175"/>
            <a:ext cx="7881723" cy="105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HUMILLÁNDONOS POR NUESTRO BIEN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075" b="-57818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56461" y="823910"/>
            <a:ext cx="1207195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clase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ciudad era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Nínive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Jonás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lo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asignó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predicar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allí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1:1–3.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BDDE6601-DD09-12A8-59A7-7EBFEDA64BA8}"/>
              </a:ext>
            </a:extLst>
          </p:cNvPr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C9AA149B-ECBC-CEF1-1840-398C9EA2643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952" b="-132201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6541" y="3323690"/>
            <a:ext cx="8148301" cy="310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¿Cómo a menudo, Dios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estorbando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camino?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1:4, 7–12.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SALVADO PARA SERVIR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214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¿Cómo se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mostró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omnipotencia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navegantes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respondieron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ellos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Jonás 1:13–16.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378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Arimo</vt:lpstr>
      <vt:lpstr>Trocchi</vt:lpstr>
      <vt:lpstr>Bw Modelica 2</vt:lpstr>
      <vt:lpstr>Rubik Bold</vt:lpstr>
      <vt:lpstr>Rubik</vt:lpstr>
      <vt:lpstr>Bw Modelica 1</vt:lpstr>
      <vt:lpstr>Rubik Semi-Bold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7, Febrero 14 de 2026</dc:title>
  <cp:lastModifiedBy>Asosur Tesorería</cp:lastModifiedBy>
  <cp:revision>4</cp:revision>
  <dcterms:created xsi:type="dcterms:W3CDTF">2006-08-16T00:00:00Z</dcterms:created>
  <dcterms:modified xsi:type="dcterms:W3CDTF">2026-02-13T13:08:19Z</dcterms:modified>
  <dc:identifier>DAHBNHLLwEc</dc:identifier>
</cp:coreProperties>
</file>