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Bw Modelica 1" panose="020B0604020202020204" charset="0"/>
      <p:regular r:id="rId21"/>
    </p:embeddedFont>
    <p:embeddedFont>
      <p:font typeface="Bw Modelica 2" panose="020B0604020202020204" charset="0"/>
      <p:regular r:id="rId22"/>
    </p:embeddedFont>
    <p:embeddedFont>
      <p:font typeface="Rubik" panose="020B0604020202020204" charset="-79"/>
      <p:regular r:id="rId23"/>
    </p:embeddedFont>
    <p:embeddedFont>
      <p:font typeface="Rubik Bold" panose="020B0604020202020204" charset="-79"/>
      <p:regular r:id="rId24"/>
    </p:embeddedFont>
    <p:embeddedFont>
      <p:font typeface="Rubik Semi-Bold" panose="020B0604020202020204" charset="-79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7" r="-185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62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3716" y="2663682"/>
            <a:ext cx="10234048" cy="159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LLAMADO DE AMÓS A PREPARARSE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717" b="-3971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56541" y="3323690"/>
            <a:ext cx="8148301" cy="456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Al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igual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Amós, ¿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entregar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sin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temor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así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Bautista lo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4:12 (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); Mateo 3:1, 2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ELECCIONES VALEROSAS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924" y="5641511"/>
            <a:ext cx="16482151" cy="222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¿Por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es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único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universo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sincero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muestra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deseo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darle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mansos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lo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mejor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4:13; 5:6–9, 14.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7763916" y="0"/>
                </a:moveTo>
                <a:lnTo>
                  <a:pt x="0" y="0"/>
                </a:lnTo>
                <a:lnTo>
                  <a:pt x="0" y="10287000"/>
                </a:lnTo>
                <a:lnTo>
                  <a:pt x="7763916" y="10287000"/>
                </a:lnTo>
                <a:lnTo>
                  <a:pt x="7763916" y="0"/>
                </a:lnTo>
                <a:close/>
              </a:path>
            </a:pathLst>
          </a:custGeom>
          <a:blipFill>
            <a:blip r:embed="rId2"/>
            <a:stretch>
              <a:fillRect t="-4232" b="-423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5431340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compartir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Amós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tratado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general ante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advertencias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5:10, 15–18.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268" b="-1362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757269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reprensiones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estilo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sernos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despertar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6:1, 3–7.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9389" y="3973056"/>
            <a:ext cx="16809222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mostró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medio de Amós no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fueron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recibidos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Amasías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sacerdote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idólatra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7:10–13.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96559" y="1147764"/>
            <a:ext cx="11062741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 COSECHANDO LO SEMBRADO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215" r="-4147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3589" y="4524342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¿Cómo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valientemente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Amós 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respuesta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hostil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Amasías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palabras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tarde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7:14–17; 1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Crónicas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5:25, 26.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81486" cy="10287000"/>
          </a:xfrm>
          <a:custGeom>
            <a:avLst/>
            <a:gdLst/>
            <a:ahLst/>
            <a:cxnLst/>
            <a:rect l="l" t="t" r="r" b="b"/>
            <a:pathLst>
              <a:path w="18481486" h="10287000">
                <a:moveTo>
                  <a:pt x="0" y="0"/>
                </a:moveTo>
                <a:lnTo>
                  <a:pt x="18481486" y="0"/>
                </a:lnTo>
                <a:lnTo>
                  <a:pt x="184814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04" b="-700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64433" y="1157300"/>
            <a:ext cx="11594867" cy="220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1"/>
              </a:lnSpc>
            </a:pP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Cuando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somos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tentados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pensar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solo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pasa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alto la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negligencia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profeso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recuerda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8:1–7; </a:t>
            </a:r>
            <a:r>
              <a:rPr lang="en-US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4:12.</a:t>
            </a:r>
            <a:endParaRPr lang="en-US" sz="3651" dirty="0">
              <a:solidFill>
                <a:srgbClr val="FFFFFF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476" b="-3293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757269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escenas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hambruna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vendrá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pronto.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8:3, 11–12.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PEOR HAMBRUNA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" y="0"/>
            <a:ext cx="18288000" cy="4110025"/>
            <a:chOff x="0" y="0"/>
            <a:chExt cx="24384000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230" r="-3772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4976" b="-249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986367"/>
            <a:ext cx="3653274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APLICADO AL FUTURO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981563"/>
            <a:ext cx="3077508" cy="32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UN PUEBLO DE PAZ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32663" y="5011267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SUBIENDO MÁS ALTO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8649" y="4810125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LLAMADO AL ARREPENTIMIENTO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39840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ENFOCÁNDONOS AHORA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Joel: un mensajero consagrado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8578B-5E1A-261A-744C-C84B4D476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9579C24-EC57-10C5-505D-B8264AA09B93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7" r="-185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1FFA508-B688-25CE-1871-179FDFC47375}"/>
              </a:ext>
            </a:extLst>
          </p:cNvPr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166C4BA-3A89-7D7C-49D6-F03843B83744}"/>
                </a:ext>
              </a:extLst>
            </p:cNvPr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AF64273-8B96-737E-F06B-C43DDE7F5CA3}"/>
                </a:ext>
              </a:extLst>
            </p:cNvPr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8382641-A6EE-63EE-6366-3C75E118675C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F316C21-E23D-505C-B583-5B3715535252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D795F10-A5BC-017C-EB21-DE3ACA1FFC96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AEF26F2-E1A4-773C-A8BF-605EF02EA995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70FE8F0-ABAA-F3D6-60A3-47428EF2EC39}"/>
              </a:ext>
            </a:extLst>
          </p:cNvPr>
          <p:cNvSpPr txBox="1"/>
          <p:nvPr/>
        </p:nvSpPr>
        <p:spPr>
          <a:xfrm>
            <a:off x="50800" y="946189"/>
            <a:ext cx="4632317" cy="562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6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9C66FC5-A240-F40B-7DF6-14AE94D6E019}"/>
              </a:ext>
            </a:extLst>
          </p:cNvPr>
          <p:cNvSpPr txBox="1"/>
          <p:nvPr/>
        </p:nvSpPr>
        <p:spPr>
          <a:xfrm>
            <a:off x="483716" y="2663682"/>
            <a:ext cx="10234048" cy="159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LLAMADO DE AMÓS A PREPARARSE</a:t>
            </a:r>
          </a:p>
        </p:txBody>
      </p:sp>
    </p:spTree>
    <p:extLst>
      <p:ext uri="{BB962C8B-B14F-4D97-AF65-F5344CB8AC3E}">
        <p14:creationId xmlns:p14="http://schemas.microsoft.com/office/powerpoint/2010/main" val="3993857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624" b="-3462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¿SIRVIENDO A DIOS O NO?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124080"/>
            <a:ext cx="17168702" cy="244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mencionar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transgresiones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Damasco, Gaza, Tiro, Edom, Amón,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Rabá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Moab,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reproche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contra Judá e Israel,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profesaban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servirle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2:4–8.</a:t>
            </a:r>
          </a:p>
          <a:p>
            <a:pPr algn="ctr">
              <a:lnSpc>
                <a:spcPts val="4852"/>
              </a:lnSpc>
            </a:pP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5" b="-40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24293" y="2823850"/>
            <a:ext cx="8148301" cy="547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testifica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Señor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compasión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hacia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ellos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las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consecuencias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despreciar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 misericordia?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2:9–16.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6147"/>
              </a:lnSpc>
              <a:spcBef>
                <a:spcPct val="0"/>
              </a:spcBef>
            </a:pP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02" r="-3504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5431340"/>
            <a:ext cx="11557594" cy="309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surge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traiciona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confianza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aplica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principio también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3:1–3; Salmos 11:3.</a:t>
            </a:r>
          </a:p>
          <a:p>
            <a:pPr algn="ctr">
              <a:lnSpc>
                <a:spcPts val="4852"/>
              </a:lnSpc>
            </a:pP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¿Por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apreciar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valor de la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3:7, 8.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716471" y="1019175"/>
            <a:ext cx="7881723" cy="53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1"/>
              </a:lnSpc>
            </a:pPr>
            <a:r>
              <a:rPr lang="en-US" sz="34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PROFECÍA DE LLEVAR FRUTO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3446" b="-5344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461" y="823910"/>
            <a:ext cx="1207195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Desafortunadamente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profeso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 de Dios 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trató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4:4–11.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455</Words>
  <Application>Microsoft Office PowerPoint</Application>
  <PresentationFormat>Personalizado</PresentationFormat>
  <Paragraphs>51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Bw Modelica 2</vt:lpstr>
      <vt:lpstr>Rubik Semi-Bold</vt:lpstr>
      <vt:lpstr>Arial</vt:lpstr>
      <vt:lpstr>Rubik Bold</vt:lpstr>
      <vt:lpstr>Bw Modelica 1</vt:lpstr>
      <vt:lpstr>Calibri</vt:lpstr>
      <vt:lpstr>Trocchi</vt:lpstr>
      <vt:lpstr>Rubik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6, Febrero 7 de 2026</dc:title>
  <cp:lastModifiedBy>Asosur Tesorería</cp:lastModifiedBy>
  <cp:revision>4</cp:revision>
  <dcterms:created xsi:type="dcterms:W3CDTF">2006-08-16T00:00:00Z</dcterms:created>
  <dcterms:modified xsi:type="dcterms:W3CDTF">2026-02-06T15:49:50Z</dcterms:modified>
  <dc:identifier>DAHAj049iMo</dc:identifier>
</cp:coreProperties>
</file>