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Arimo" panose="020B0604020202020204" charset="0"/>
      <p:regular r:id="rId14"/>
    </p:embeddedFont>
    <p:embeddedFont>
      <p:font typeface="Bw Modelica 1" panose="020B0604020202020204" charset="0"/>
      <p:regular r:id="rId15"/>
    </p:embeddedFont>
    <p:embeddedFont>
      <p:font typeface="Bw Modelica 2" panose="020B0604020202020204" charset="0"/>
      <p:regular r:id="rId16"/>
    </p:embeddedFont>
    <p:embeddedFont>
      <p:font typeface="Rubik" panose="020B0604020202020204" charset="-79"/>
      <p:regular r:id="rId17"/>
    </p:embeddedFont>
    <p:embeddedFont>
      <p:font typeface="Rubik Bold" panose="020B0604020202020204" charset="-79"/>
      <p:regular r:id="rId18"/>
    </p:embeddedFont>
    <p:embeddedFont>
      <p:font typeface="Rubik Semi-Bold" panose="020B0604020202020204" charset="-79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126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40" b="-89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77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2852" y="4819097"/>
            <a:ext cx="11217604" cy="79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TIEMPO DE EVALUACIÓN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052" r="-7636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524342"/>
            <a:ext cx="11557594" cy="1228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anhelo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situación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Jeremiah 3:14, 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677" b="-1911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alguien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evitar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peor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veredicto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vendrá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apóstatas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4:17.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MÁS URGENTE PRIORIDAD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010" r="-145783" b="-8643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9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895" r="-2889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752" r="-34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726850" y="6399420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823" r="-411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105" r="-3810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706396"/>
            <a:ext cx="3653274" cy="64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LLAMADO A DESPERTAR DIFÍCIL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915926"/>
            <a:ext cx="3077508" cy="323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LOS FRUTOS DE LA FE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44477"/>
            <a:ext cx="3108894" cy="65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REAVIVAMIENTO Y ALCANCE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8649" y="4972028"/>
            <a:ext cx="3372402" cy="33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AL REBELDE Y MALVADO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25416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MENSAJE DE ESPERANZA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tierno y amoroso apelo de Oseas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101F4-B676-90E2-521E-93DDCF8DB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0350F1-0C08-00A4-EC3C-7775FBBBA9CE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40" b="-89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D8F4FF4-94CC-EF69-0036-F021C65ACC57}"/>
              </a:ext>
            </a:extLst>
          </p:cNvPr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DDD426E-FDAF-531F-44F8-8659930F773D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DC4F2FE-6343-3C94-AC85-B5D739D7E15E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30518EC-D629-1C25-8E28-E39E700445F9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F2FF0C4-EA8A-4CFA-F41D-F3371F3D0B20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AC3AAE6-4963-A1CA-E99E-599FA104C0A6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57D609F-C754-404A-8ECC-A115F866DDAF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735FA54-4CD8-FA0C-E385-FF29C37C2103}"/>
              </a:ext>
            </a:extLst>
          </p:cNvPr>
          <p:cNvSpPr txBox="1"/>
          <p:nvPr/>
        </p:nvSpPr>
        <p:spPr>
          <a:xfrm>
            <a:off x="50800" y="946177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F92EEB2-75C5-E497-540C-4EABFEE977C4}"/>
              </a:ext>
            </a:extLst>
          </p:cNvPr>
          <p:cNvSpPr txBox="1"/>
          <p:nvPr/>
        </p:nvSpPr>
        <p:spPr>
          <a:xfrm>
            <a:off x="292852" y="4819097"/>
            <a:ext cx="11217604" cy="79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TIEMPO DE EVALUACIÓN</a:t>
            </a:r>
          </a:p>
        </p:txBody>
      </p:sp>
    </p:spTree>
    <p:extLst>
      <p:ext uri="{BB962C8B-B14F-4D97-AF65-F5344CB8AC3E}">
        <p14:creationId xmlns:p14="http://schemas.microsoft.com/office/powerpoint/2010/main" val="1526365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98" b="-3459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MULTITUD DE PERVERSIDADES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83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Si bien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tiene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misericordia,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ordenó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Oseas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para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aplicado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historia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humana?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4:1.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221" r="-5634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" r="-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3" name="Group 1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1729" y="5469279"/>
            <a:ext cx="17424541" cy="183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alarmante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Oseas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menciona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específicos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aborrece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—y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resuena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hasta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días?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4:2; Lucas 17:26–27.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74453" y="1342986"/>
            <a:ext cx="10767896" cy="53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4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COMO EN LOS DÍAS DE NOÉ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514" b="-2751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2448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Enumere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amargas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consecuencias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rebelión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amplias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bendiciones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cosechadas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someternos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voluntad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Dios.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4:3–5; Juan 17:3.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APRECIANDO EL ESPÍRITU DE DIOS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029124"/>
            <a:ext cx="16482151" cy="2228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tan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cada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uno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seria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atención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cada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rayo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luz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provisto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amorosamente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4:6.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49" r="-4924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5431340"/>
            <a:ext cx="11557594" cy="1228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peligro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rechazar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Espíritu Santo.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12:31–32.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89" y="4988860"/>
            <a:ext cx="16809222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 menudo,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describe Dios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profesan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Sus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seguidores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inclusive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actualidad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4:7–11, 16.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96559" y="1738310"/>
            <a:ext cx="11062741" cy="75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LLAMADO A LOS APÓSTATAS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294</Words>
  <Application>Microsoft Office PowerPoint</Application>
  <PresentationFormat>Personalizado</PresentationFormat>
  <Paragraphs>39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Rubik</vt:lpstr>
      <vt:lpstr>Calibri</vt:lpstr>
      <vt:lpstr>Arimo</vt:lpstr>
      <vt:lpstr>Arial</vt:lpstr>
      <vt:lpstr>Rubik Semi-Bold</vt:lpstr>
      <vt:lpstr>Rubik Bold</vt:lpstr>
      <vt:lpstr>Bw Modelica 1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2, Enero 10 de 2026</dc:title>
  <cp:lastModifiedBy>Asosur Tesorería</cp:lastModifiedBy>
  <cp:revision>3</cp:revision>
  <dcterms:created xsi:type="dcterms:W3CDTF">2006-08-16T00:00:00Z</dcterms:created>
  <dcterms:modified xsi:type="dcterms:W3CDTF">2026-01-03T22:36:47Z</dcterms:modified>
  <dc:identifier>DAG9ZelisgM</dc:identifier>
</cp:coreProperties>
</file>