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Bw Modelica 1" panose="020B0604020202020204" charset="0"/>
      <p:regular r:id="rId18"/>
    </p:embeddedFont>
    <p:embeddedFont>
      <p:font typeface="Bw Modelica 2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4" d="100"/>
          <a:sy n="34" d="100"/>
        </p:scale>
        <p:origin x="1260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75" b="-897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77"/>
            <a:ext cx="4632317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2824" y="4016405"/>
            <a:ext cx="10005580" cy="1589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</a:pPr>
            <a:r>
              <a:rPr lang="en-US" sz="51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APELO TIERNO Y AMOROSO </a:t>
            </a:r>
          </a:p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DE OSEAS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939" r="-7080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069799"/>
            <a:ext cx="11557594" cy="309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maravilloso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otorgar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nuevo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comienzo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</a:t>
            </a:r>
          </a:p>
          <a:p>
            <a:pPr algn="ctr">
              <a:lnSpc>
                <a:spcPts val="4852"/>
              </a:lnSpc>
            </a:pP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proveyendo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esperanza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allá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manchado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legado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  <a:p>
            <a:pPr algn="ctr">
              <a:lnSpc>
                <a:spcPts val="4852"/>
              </a:lnSpc>
            </a:pP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2:15; Salmos 130:7, 8.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9389" y="4988860"/>
            <a:ext cx="16809222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profundo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lazo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devoción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alma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tendrá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Dios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arrepientan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genuinamente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abandonen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sus caminos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pecaminosos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2:16, 17.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96559" y="1738310"/>
            <a:ext cx="11062741" cy="75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REAVIVAMIENTO Y ALCANCE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052" r="-7636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3589" y="4250280"/>
            <a:ext cx="11557594" cy="1838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restauración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cumplirá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días?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2:18–20.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8111" b="-811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5143500"/>
            <a:ext cx="16482151" cy="14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Según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Oseas y Juan,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la base para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llegar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ser pueblo de Dios hoy?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2:23; Juan 1:12.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0800" y="1157289"/>
            <a:ext cx="4339959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85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757269"/>
            <a:ext cx="15941041" cy="1654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glorioso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pronto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acontecerá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quienes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atienden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final de Dios. </a:t>
            </a:r>
            <a:b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3:4–5.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LOS FRUTOS DE LA FE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6392" y="442675"/>
            <a:ext cx="6606242" cy="9401650"/>
          </a:xfrm>
          <a:custGeom>
            <a:avLst/>
            <a:gdLst/>
            <a:ahLst/>
            <a:cxnLst/>
            <a:rect l="l" t="t" r="r" b="b"/>
            <a:pathLst>
              <a:path w="6606242" h="9401650">
                <a:moveTo>
                  <a:pt x="0" y="0"/>
                </a:moveTo>
                <a:lnTo>
                  <a:pt x="6606242" y="0"/>
                </a:lnTo>
                <a:lnTo>
                  <a:pt x="6606242" y="9401650"/>
                </a:lnTo>
                <a:lnTo>
                  <a:pt x="0" y="9401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 dirty="0"/>
          </a:p>
        </p:txBody>
      </p:sp>
      <p:sp>
        <p:nvSpPr>
          <p:cNvPr id="3" name="Freeform 3"/>
          <p:cNvSpPr/>
          <p:nvPr/>
        </p:nvSpPr>
        <p:spPr>
          <a:xfrm>
            <a:off x="8054814" y="2565564"/>
            <a:ext cx="8955819" cy="5579462"/>
          </a:xfrm>
          <a:custGeom>
            <a:avLst/>
            <a:gdLst/>
            <a:ahLst/>
            <a:cxnLst/>
            <a:rect l="l" t="t" r="r" b="b"/>
            <a:pathLst>
              <a:path w="8955819" h="5579462">
                <a:moveTo>
                  <a:pt x="0" y="0"/>
                </a:moveTo>
                <a:lnTo>
                  <a:pt x="8955819" y="0"/>
                </a:lnTo>
                <a:lnTo>
                  <a:pt x="8955819" y="5579462"/>
                </a:lnTo>
                <a:lnTo>
                  <a:pt x="0" y="5579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8562850" y="1019175"/>
            <a:ext cx="7939747" cy="68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DE REPASO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09751"/>
            <a:ext cx="6976066" cy="9667497"/>
          </a:xfrm>
          <a:custGeom>
            <a:avLst/>
            <a:gdLst/>
            <a:ahLst/>
            <a:cxnLst/>
            <a:rect l="l" t="t" r="r" b="b"/>
            <a:pathLst>
              <a:path w="6976066" h="9667497">
                <a:moveTo>
                  <a:pt x="0" y="0"/>
                </a:moveTo>
                <a:lnTo>
                  <a:pt x="6976066" y="0"/>
                </a:lnTo>
                <a:lnTo>
                  <a:pt x="6976066" y="9667498"/>
                </a:lnTo>
                <a:lnTo>
                  <a:pt x="0" y="9667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9907816" y="2671991"/>
            <a:ext cx="5249814" cy="6874756"/>
          </a:xfrm>
          <a:custGeom>
            <a:avLst/>
            <a:gdLst/>
            <a:ahLst/>
            <a:cxnLst/>
            <a:rect l="l" t="t" r="r" b="b"/>
            <a:pathLst>
              <a:path w="5249814" h="6874756">
                <a:moveTo>
                  <a:pt x="0" y="0"/>
                </a:moveTo>
                <a:lnTo>
                  <a:pt x="5249814" y="0"/>
                </a:lnTo>
                <a:lnTo>
                  <a:pt x="5249814" y="6874757"/>
                </a:lnTo>
                <a:lnTo>
                  <a:pt x="0" y="68747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8562850" y="1019175"/>
            <a:ext cx="7939747" cy="68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Ofrenda de Primer Sábado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1903151"/>
            <a:ext cx="6455065" cy="55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9"/>
              </a:lnSpc>
            </a:pPr>
            <a:r>
              <a:rPr lang="en-US" sz="3624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Enero 3 de 2026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FF0C4-748E-4791-C122-01918B160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56AB56D-820C-1FE0-62B2-26886A646E73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75" b="-897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636658-3770-2C73-4E8E-79AC4D9DDDFB}"/>
              </a:ext>
            </a:extLst>
          </p:cNvPr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289473F-4A95-268A-7F1A-216B0071FF81}"/>
                </a:ext>
              </a:extLst>
            </p:cNvPr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0F8895D-A628-0C8B-2F7C-2E3B7DF9177C}"/>
                </a:ext>
              </a:extLst>
            </p:cNvPr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827B122-A168-9BEF-4849-4E24FC24F134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F12D1C0-2230-625E-37D2-B14DE41D5837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044B266-7B8D-AD72-5112-970741E1B03F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21051FD-0082-9B28-2E1B-2026666360F0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733C6BA-F992-2E80-5091-BA5A9ABD8D86}"/>
              </a:ext>
            </a:extLst>
          </p:cNvPr>
          <p:cNvSpPr txBox="1"/>
          <p:nvPr/>
        </p:nvSpPr>
        <p:spPr>
          <a:xfrm>
            <a:off x="50800" y="946177"/>
            <a:ext cx="4632317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7B24BD6-DBBF-D14B-F35B-9520F2C380A9}"/>
              </a:ext>
            </a:extLst>
          </p:cNvPr>
          <p:cNvSpPr txBox="1"/>
          <p:nvPr/>
        </p:nvSpPr>
        <p:spPr>
          <a:xfrm>
            <a:off x="1262824" y="4016405"/>
            <a:ext cx="10005580" cy="1589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</a:pPr>
            <a:r>
              <a:rPr lang="en-US" sz="51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APELO TIERNO Y AMOROSO </a:t>
            </a:r>
          </a:p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DE OSEAS</a:t>
            </a:r>
          </a:p>
        </p:txBody>
      </p:sp>
    </p:spTree>
    <p:extLst>
      <p:ext uri="{BB962C8B-B14F-4D97-AF65-F5344CB8AC3E}">
        <p14:creationId xmlns:p14="http://schemas.microsoft.com/office/powerpoint/2010/main" val="2506851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64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LLAMADO A DESPERTAR DIFÍCIL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582934"/>
            <a:ext cx="17168702" cy="58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difícil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Dios.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5:10.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247" r="-3524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75208" y="3494187"/>
            <a:ext cx="9722302" cy="4219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ilustró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a Oseas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Sí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Su pueblo</a:t>
            </a:r>
          </a:p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infiel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1:1–9; Jeremías 3:14; (compare 2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11:2).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221" r="-5634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3" name="Group 1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31729" y="3048762"/>
            <a:ext cx="17424541" cy="1228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pronunciar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juicio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esperanzadora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a Israel?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1:10.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974453" y="1342986"/>
            <a:ext cx="10767896" cy="53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1"/>
              </a:lnSpc>
            </a:pPr>
            <a:r>
              <a:rPr lang="en-US" sz="34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MENSAJE DE ESPERANZA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249" b="-4824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15000" y="1195400"/>
            <a:ext cx="11557594" cy="179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apóstol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Pablo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eco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alentadora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9:25–27.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2777" b="-27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AL REBELDE Y MALVADO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143500"/>
            <a:ext cx="16482151" cy="2228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pesar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grave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decadencia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Su pueblo,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tierno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extiende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Dios? </a:t>
            </a: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2:14.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301</Words>
  <Application>Microsoft Office PowerPoint</Application>
  <PresentationFormat>Personalizado</PresentationFormat>
  <Paragraphs>40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Bw Modelica 2</vt:lpstr>
      <vt:lpstr>Bw Modelica 1</vt:lpstr>
      <vt:lpstr>Calibri</vt:lpstr>
      <vt:lpstr>Arimo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1, Enero 3 de 2026</dc:title>
  <cp:lastModifiedBy>Asosur Tesorería</cp:lastModifiedBy>
  <cp:revision>2</cp:revision>
  <dcterms:created xsi:type="dcterms:W3CDTF">2006-08-16T00:00:00Z</dcterms:created>
  <dcterms:modified xsi:type="dcterms:W3CDTF">2026-01-03T01:22:00Z</dcterms:modified>
  <dc:identifier>DAG9UI9RAJY</dc:identifier>
</cp:coreProperties>
</file>