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1" r:id="rId16"/>
    <p:sldId id="270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  <p:embeddedFont>
      <p:font typeface="Trocchi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47952-8D2D-482A-B649-187E56AFC21D}" type="datetimeFigureOut">
              <a:rPr lang="es-CO" smtClean="0"/>
              <a:t>26/12/2025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7A3DE-9334-4958-8553-316625BC0F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3907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Descargala</a:t>
            </a:r>
            <a:r>
              <a:rPr lang="es-CO" dirty="0"/>
              <a:t> en </a:t>
            </a:r>
            <a:br>
              <a:rPr lang="es-CO" dirty="0"/>
            </a:br>
            <a:r>
              <a:rPr lang="es-CO" dirty="0"/>
              <a:t>www.reformacolombia.org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7A3DE-9334-4958-8553-316625BC0F4A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3006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75" b="-897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74167" y="7967625"/>
            <a:ext cx="11518403" cy="1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ACOGIENDO LA COCSECHA DE ALMAS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617" r="-301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25028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bautismo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1:4; 1 Pedro 3:21; Romanos 6:4–9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757269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evidente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un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antes del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bautismo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2:38; 8:36, 37;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Efesios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4:22, 23.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RECOGIENDO LA COSECHA DE ALMAS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247" r="-3524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5208" y="3494187"/>
            <a:ext cx="972230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dada 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genuinos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bajo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1:21; 24:13; Juan 10:27–29.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8287995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909383" cy="10287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D8D48C-24EA-59E7-22E7-48A6D711A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02" y="323983"/>
            <a:ext cx="6532797" cy="9467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740841" y="1612782"/>
            <a:ext cx="2343401" cy="1759459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55003E8F-E6B1-9651-1A60-09DEC6E25D1E}"/>
              </a:ext>
            </a:extLst>
          </p:cNvPr>
          <p:cNvSpPr txBox="1"/>
          <p:nvPr/>
        </p:nvSpPr>
        <p:spPr>
          <a:xfrm>
            <a:off x="11811000" y="8343900"/>
            <a:ext cx="701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</a:rPr>
              <a:t>Estudiar Online en: </a:t>
            </a:r>
            <a:br>
              <a:rPr lang="es-CO" sz="3600" b="1" dirty="0">
                <a:solidFill>
                  <a:schemeClr val="bg1"/>
                </a:solidFill>
              </a:rPr>
            </a:br>
            <a:r>
              <a:rPr lang="es-CO" sz="3600" b="1" dirty="0">
                <a:solidFill>
                  <a:schemeClr val="bg1"/>
                </a:solidFill>
              </a:rPr>
              <a:t>www.reformacolombia.org</a:t>
            </a:r>
          </a:p>
        </p:txBody>
      </p:sp>
    </p:spTree>
    <p:extLst>
      <p:ext uri="{BB962C8B-B14F-4D97-AF65-F5344CB8AC3E}">
        <p14:creationId xmlns:p14="http://schemas.microsoft.com/office/powerpoint/2010/main" val="129997725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A9F534-DBDE-52BB-F1FE-C66040C7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3532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31" r="-2493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97" r="-5093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752" r="-34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76" r="-5236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9602" r="-3026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553963"/>
            <a:ext cx="3653274" cy="97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MUCHAS NACIONALIDADES REUNIDAS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40149" y="4753956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ALIVIANDO EL DOLOR HUMANO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44477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MINISTRANDO A LOS ENFERMOS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05986" y="4744431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CLAVES VITALES PARA EL ÉXITO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25416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TESTIFICANDO EN OTROS IDIOMAS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Evangelismo práctico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72CDC-6714-697C-8CF9-D4AEB5551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01A9A2-941E-5DC2-39EA-614D3368E184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75" b="-897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BABD711-AFAF-98BF-E301-635AC62123DE}"/>
              </a:ext>
            </a:extLst>
          </p:cNvPr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D27F85A-F401-7800-5C84-FD3C66B13516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D0AA2CD-05F8-11FD-32F8-AE2A6F12364E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0EA6592-0876-89B4-A544-2B43B7BDC37A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1FA1007-C1C4-3ADD-8A21-E14E74CB311B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D9D68FD-2974-90E5-F7E9-6F32CF828EC5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C8FC00E-8853-7CC5-4BEC-6D22F525F70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F0BC48BC-9615-8A43-BF5C-0BE5DDC6A331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60F823D-BB4A-A060-5DCE-BE5A9AD71315}"/>
              </a:ext>
            </a:extLst>
          </p:cNvPr>
          <p:cNvSpPr txBox="1"/>
          <p:nvPr/>
        </p:nvSpPr>
        <p:spPr>
          <a:xfrm>
            <a:off x="3474167" y="7967625"/>
            <a:ext cx="11518403" cy="1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ACOGIENDO LA COCSECHA DE ALMAS</a:t>
            </a:r>
          </a:p>
        </p:txBody>
      </p:sp>
    </p:spTree>
    <p:extLst>
      <p:ext uri="{BB962C8B-B14F-4D97-AF65-F5344CB8AC3E}">
        <p14:creationId xmlns:p14="http://schemas.microsoft.com/office/powerpoint/2010/main" val="1540830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675" b="-3467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PREPARANDO LA FAMILIA DE DIOS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preparación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necesaria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esfuerzo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misionero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fructífero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16:1;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1:14 (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); 2:1.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221" r="-5634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3" name="Group 1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1729" y="3048762"/>
            <a:ext cx="17424541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enfermedades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espirituales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superar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completo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antes 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multitudes 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nuevos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conversos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puedan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ingresar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forma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segura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filas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21:34; Mateo 24:48–50; 25:42–45.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974453" y="1342986"/>
            <a:ext cx="10767896" cy="53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4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PREPARACIÓN PARA LA COSECHA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124" b="-8076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70821" y="82391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incluidos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recepción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gracia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14:23; 2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Crónicas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6:32, 33.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BUSCANDO AL EXTRAVIADO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6191552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plan de Dios para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honesto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– gentiles,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paganos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–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interior,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ya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11:6; Isaías 56:3–8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7763916" y="0"/>
                </a:moveTo>
                <a:lnTo>
                  <a:pt x="0" y="0"/>
                </a:lnTo>
                <a:lnTo>
                  <a:pt x="0" y="10287000"/>
                </a:lnTo>
                <a:lnTo>
                  <a:pt x="7763916" y="10287000"/>
                </a:lnTo>
                <a:lnTo>
                  <a:pt x="7763916" y="0"/>
                </a:lnTo>
                <a:close/>
              </a:path>
            </a:pathLst>
          </a:custGeom>
          <a:blipFill>
            <a:blip r:embed="rId2"/>
            <a:stretch>
              <a:fillRect l="-13631" r="-9047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069799"/>
            <a:ext cx="11557594" cy="184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10:8-11. 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–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presunción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Deuteronomio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6:6–9.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389" y="4988860"/>
            <a:ext cx="16809222" cy="13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distingue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falsa? </a:t>
            </a:r>
            <a:b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2:19, 20; Gálatas 5:6.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96559" y="1738310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FE GENUINA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359</Words>
  <Application>Microsoft Office PowerPoint</Application>
  <PresentationFormat>Personalizado</PresentationFormat>
  <Paragraphs>46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7" baseType="lpstr">
      <vt:lpstr>Bw Modelica 1</vt:lpstr>
      <vt:lpstr>Bw Modelica 2</vt:lpstr>
      <vt:lpstr>Calibri</vt:lpstr>
      <vt:lpstr>Arial</vt:lpstr>
      <vt:lpstr>Aptos</vt:lpstr>
      <vt:lpstr>Rubik Semi-Bold</vt:lpstr>
      <vt:lpstr>Arimo</vt:lpstr>
      <vt:lpstr>Rubik</vt:lpstr>
      <vt:lpstr>Trocchi</vt:lpstr>
      <vt:lpstr>Rubik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13, Diciembre 27 de 2025</dc:title>
  <cp:lastModifiedBy>Asosur Tesorería</cp:lastModifiedBy>
  <cp:revision>4</cp:revision>
  <dcterms:created xsi:type="dcterms:W3CDTF">2006-08-16T00:00:00Z</dcterms:created>
  <dcterms:modified xsi:type="dcterms:W3CDTF">2025-12-26T15:19:25Z</dcterms:modified>
  <dc:identifier>DAG8nqGAwC8</dc:identifier>
</cp:coreProperties>
</file>