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  <p:embeddedFont>
      <p:font typeface="Trocchi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EVANGELISMO PRÁCTICO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otorgó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declararon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9:1; 10:17. 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10:20.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MINISTRANDO A LOS ENFERMOS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l="-30467" r="-802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prioridad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4:38, 39; 5:12, 13; 6:6, 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8" r="-4765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trabajo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imitar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3:1–7; 9:32–34; 28:8, 9.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93" b="-330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comisión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trascendental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pertenece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cierre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gracia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10:7, 8; Marcos 5:19; 16:18 (</a:t>
            </a:r>
            <a:r>
              <a:rPr lang="en-US" sz="1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Lucas 9:1, 2.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ALIVIANDO EL DOLOR HUMANO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90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358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bíblico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también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métodos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usan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realizar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3:1; 8:5.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A9F534-DBDE-52BB-F1FE-C66040C7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309" y="172789"/>
            <a:ext cx="17909382" cy="99414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53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2397" r="-32397" b="-966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8585" t="-44781" r="-5858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828" r="-1803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44464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REUNIÓN EN GALILEA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753956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COMPARTIENDO EL EVANGELIO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HACIA ADELANTE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44431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“TODO PODER ME ES DADO”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MANDATO QUE TRAE GOZO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gran comisión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17CD5-7AE2-FAE1-6112-94CA635C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E85A61-5642-B406-7400-FDAF15EE8803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3FBDB9A-67F3-E0AE-3DB4-5B887C395368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E806C33-C42A-BFBB-3230-C8D1AFD8A26F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1ACAAA-119B-E80C-5214-6038D2C8F915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5D35DBB-F38C-E181-D3CA-7C2B5864172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E55E018-AA3E-42FE-FC9F-CBAA42E43B09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F174E30-ABE7-43E9-DA71-B4754A0C588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F02A8F4-D59A-630B-4085-0348C3FF8D6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6B09F9A-A287-D07A-D00E-364FAE0EA88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CF6E7CD-F573-5CBD-54B7-9B57199DCBFD}"/>
              </a:ext>
            </a:extLst>
          </p:cNvPr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EVANGELISMO PRÁCTICO</a:t>
            </a:r>
          </a:p>
        </p:txBody>
      </p:sp>
    </p:spTree>
    <p:extLst>
      <p:ext uri="{BB962C8B-B14F-4D97-AF65-F5344CB8AC3E}">
        <p14:creationId xmlns:p14="http://schemas.microsoft.com/office/powerpoint/2010/main" val="3829218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675" b="-346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MUCHAS NACIONALIDADES REUNIDAS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observó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notable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especial para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 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21" r="-563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DIMINGO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ocasión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don de lenguas?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 5–11.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21" r="-563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1735" y="5520948"/>
            <a:ext cx="886276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dice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don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genuino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hablar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lenguas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extranjeras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4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12:28, 30. 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</a:t>
            </a:r>
            <a:r>
              <a:rPr lang="en-US" sz="404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700831" y="3059478"/>
            <a:ext cx="10767896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TESTIFICANDO EN OTROS IDIOMAS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555" b="-345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67400" y="130583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talentos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siervos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desarrollarlos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2:8; 1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12:7–11.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CLAVES VITALES PARA EL ÉXITO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297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escuelas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misioneras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un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recurso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muy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valioso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compartir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evangelio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eficiente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2 Timoteo 2:15.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120" r="-616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069799"/>
            <a:ext cx="11557594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protección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ha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van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proclamar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16:18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28:1–5.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418</Words>
  <Application>Microsoft Office PowerPoint</Application>
  <PresentationFormat>Personalizado</PresentationFormat>
  <Paragraphs>47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Bold</vt:lpstr>
      <vt:lpstr>Bw Modelica 1</vt:lpstr>
      <vt:lpstr>Calibri</vt:lpstr>
      <vt:lpstr>Bw Modelica 2</vt:lpstr>
      <vt:lpstr>Arial</vt:lpstr>
      <vt:lpstr>Rubik Semi-Bold</vt:lpstr>
      <vt:lpstr>Trocchi</vt:lpstr>
      <vt:lpstr>Arimo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Diciembre 20 de 2025</dc:title>
  <cp:lastModifiedBy>Asosur Tesorería</cp:lastModifiedBy>
  <cp:revision>3</cp:revision>
  <dcterms:created xsi:type="dcterms:W3CDTF">2006-08-16T00:00:00Z</dcterms:created>
  <dcterms:modified xsi:type="dcterms:W3CDTF">2025-12-19T18:50:10Z</dcterms:modified>
  <dc:identifier>DAG7-oYES2k</dc:identifier>
</cp:coreProperties>
</file>