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8288000" cy="10287000"/>
  <p:notesSz cx="6858000" cy="9144000"/>
  <p:embeddedFontLst>
    <p:embeddedFont>
      <p:font typeface="Arimo" panose="020B0604020202020204" charset="0"/>
      <p:regular r:id="rId16"/>
    </p:embeddedFont>
    <p:embeddedFont>
      <p:font typeface="Bw Modelica 1" panose="020B0604020202020204" charset="0"/>
      <p:regular r:id="rId17"/>
    </p:embeddedFont>
    <p:embeddedFont>
      <p:font typeface="Bw Modelica 2" panose="020B0604020202020204" charset="0"/>
      <p:regular r:id="rId18"/>
    </p:embeddedFont>
    <p:embeddedFont>
      <p:font typeface="Rubik" panose="020B0604020202020204" charset="-79"/>
      <p:regular r:id="rId19"/>
    </p:embeddedFont>
    <p:embeddedFont>
      <p:font typeface="Rubik Bold" panose="020B0604020202020204" charset="-79"/>
      <p:regular r:id="rId20"/>
    </p:embeddedFont>
    <p:embeddedFont>
      <p:font typeface="Rubik Semi-Bold" panose="020B0604020202020204" charset="-79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40" b="-89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46484" y="-626584"/>
            <a:ext cx="3623633" cy="18669001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74167" y="8062875"/>
            <a:ext cx="11518403" cy="7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GRAN COMISIÓN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42" y="5714434"/>
            <a:ext cx="16809222" cy="13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implican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palabras, “id” y “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enseñad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”? </a:t>
            </a:r>
            <a:b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28:19 (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96559" y="1738310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HACIA ADELANTE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936" r="-4556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250280"/>
            <a:ext cx="11557594" cy="241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también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mandato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misionero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28:20 (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57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definición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bíblica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evangelio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1:16, 17.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COMPARTIENDO EL EVANGELIO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904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5208" y="3494187"/>
            <a:ext cx="9722302" cy="2053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Pablo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consideraba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deudor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1:14, 15.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5136" b="-2513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744464"/>
            <a:ext cx="3653274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CARÁCTER DE JUAN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40149" y="4753956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EDUCACIÓN ES UNA CLAVE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44477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¿Y QUÉ DE NOSOTROS?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05986" y="4744431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CARÁCTER TRANSFORMADO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25416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SED POR LA SUPREMACÍA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discípulo amado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A1724-1072-7BB7-4715-A980CE608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0CEDF4-3A77-5094-D389-C1196A361144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40" b="-89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CDAC99E-C361-FA18-F0FB-5A4544C1AAB2}"/>
              </a:ext>
            </a:extLst>
          </p:cNvPr>
          <p:cNvGrpSpPr/>
          <p:nvPr/>
        </p:nvGrpSpPr>
        <p:grpSpPr>
          <a:xfrm rot="-5400000">
            <a:off x="7446484" y="-626584"/>
            <a:ext cx="3623633" cy="18669001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73C9068-3AD1-DAF9-BD76-461CB899A75F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F81BF9F-FCD7-E1EB-D724-D923E8FA100D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F7BEBFB-F255-9A8F-7CBE-F3C6229B0094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21F572E-43D1-5196-3ED2-90EC622868EA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20DE577-786C-0F16-5B62-D9B1E8504360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9B1DE63-E2AD-FF70-6CD6-7123F77356B5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213E3C8-B67B-5A59-4F57-78F7322BA19E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20BBCBB-C870-1FBA-0B13-4CDBEAD4D661}"/>
              </a:ext>
            </a:extLst>
          </p:cNvPr>
          <p:cNvSpPr txBox="1"/>
          <p:nvPr/>
        </p:nvSpPr>
        <p:spPr>
          <a:xfrm>
            <a:off x="3474167" y="8062875"/>
            <a:ext cx="11518403" cy="7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GRAN COMISIÓN</a:t>
            </a:r>
          </a:p>
        </p:txBody>
      </p:sp>
    </p:spTree>
    <p:extLst>
      <p:ext uri="{BB962C8B-B14F-4D97-AF65-F5344CB8AC3E}">
        <p14:creationId xmlns:p14="http://schemas.microsoft.com/office/powerpoint/2010/main" val="424612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003" b="-4188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REUNIÓN EN GALILEA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En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invitación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Cristo, ¿a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dónde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28:10,16.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Cuántos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encontraban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reunión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15:6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559" r="-495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mandato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mayor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impacto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Mateo 28:19, 20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MANDATO QUE TRAE GOZO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320" b="-2138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70821" y="1019197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incluye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mandato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16:16.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01" r="-2250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5208" y="3494187"/>
            <a:ext cx="9722302" cy="28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¿Con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confirmó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Pedro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básica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4:12.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“TODO PODER ME ES DADO”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75588"/>
            <a:ext cx="16482151" cy="148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palabras de Cristo: “Todo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 es dado”?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28:18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15C4A226-A615-D559-F72E-7F2006C1299E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E18505-3A47-EF79-8102-5A5E866CD3B0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120" r="-6162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obtenemos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fortaleza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Filipenses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4:13;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12:1, 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291</Words>
  <Application>Microsoft Office PowerPoint</Application>
  <PresentationFormat>Personalizado</PresentationFormat>
  <Paragraphs>43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Bw Modelica 2</vt:lpstr>
      <vt:lpstr>Calibri</vt:lpstr>
      <vt:lpstr>Rubik</vt:lpstr>
      <vt:lpstr>Arial</vt:lpstr>
      <vt:lpstr>Rubik Semi-Bold</vt:lpstr>
      <vt:lpstr>Arimo</vt:lpstr>
      <vt:lpstr>Rubik Bold</vt:lpstr>
      <vt:lpstr>Bw Modelica 1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11, Diciembre 13 de 2025</dc:title>
  <cp:lastModifiedBy>Asosur Tesorería</cp:lastModifiedBy>
  <cp:revision>3</cp:revision>
  <dcterms:created xsi:type="dcterms:W3CDTF">2006-08-16T00:00:00Z</dcterms:created>
  <dcterms:modified xsi:type="dcterms:W3CDTF">2025-12-12T20:02:53Z</dcterms:modified>
  <dc:identifier>DAG7U0LUNgc</dc:identifier>
</cp:coreProperties>
</file>