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Arimo" panose="020B0604020202020204" charset="0"/>
      <p:regular r:id="rId15"/>
    </p:embeddedFont>
    <p:embeddedFont>
      <p:font typeface="Bw Modelica 1" panose="020B0604020202020204" charset="0"/>
      <p:regular r:id="rId16"/>
    </p:embeddedFont>
    <p:embeddedFont>
      <p:font typeface="Bw Modelica 2" panose="020B0604020202020204" charset="0"/>
      <p:regular r:id="rId17"/>
    </p:embeddedFont>
    <p:embeddedFont>
      <p:font typeface="Rubik" panose="020B0604020202020204" charset="-79"/>
      <p:regular r:id="rId18"/>
    </p:embeddedFont>
    <p:embeddedFont>
      <p:font typeface="Rubik Bold" panose="020B0604020202020204" charset="-79"/>
      <p:regular r:id="rId19"/>
    </p:embeddedFont>
    <p:embeddedFont>
      <p:font typeface="Rubik Semi-Bold" panose="020B0604020202020204" charset="-79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9" b="-930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08525" y="-333112"/>
            <a:ext cx="2849687" cy="18466736"/>
            <a:chOff x="0" y="0"/>
            <a:chExt cx="750535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0535" cy="4863667"/>
            </a:xfrm>
            <a:custGeom>
              <a:avLst/>
              <a:gdLst/>
              <a:ahLst/>
              <a:cxnLst/>
              <a:rect l="l" t="t" r="r" b="b"/>
              <a:pathLst>
                <a:path w="750535" h="4863667">
                  <a:moveTo>
                    <a:pt x="0" y="0"/>
                  </a:moveTo>
                  <a:lnTo>
                    <a:pt x="750535" y="0"/>
                  </a:lnTo>
                  <a:lnTo>
                    <a:pt x="750535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50535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74167" y="8062875"/>
            <a:ext cx="11518403" cy="7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CAMBIOS EN EL CARÁCTER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47" b="-334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25028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pescando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les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21:4–6.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444" b="-2744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5208" y="3494187"/>
            <a:ext cx="9722302" cy="429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aconteció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ojos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abrieron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reconocieran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Relate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conversación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Pedro.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21:7–17.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15" b="-501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declaración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profética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pronunció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con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Pedro?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21:18, 19. 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RESTITUCIÓN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843" r="-2884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76" r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31" r="-249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744464"/>
            <a:ext cx="3653274" cy="64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¡MILAGRO EN LA </a:t>
            </a:r>
          </a:p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TUMBA!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40149" y="4753956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ENCARGADA DE UN DEBER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44477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CELO PARA EVANGELIZAR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05986" y="4744431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CORAZONES </a:t>
            </a:r>
          </a:p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ARDIENTES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25416"/>
            <a:ext cx="3251621" cy="67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CAMINO HACÍA </a:t>
            </a:r>
          </a:p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EMAÚS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aparece ante los discípulos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71515-D081-AF97-D0A6-51A2953B3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2113D0-21FB-9EF3-A4B6-F280DBE9B0D5}"/>
              </a:ext>
            </a:extLst>
          </p:cNvPr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9" b="-930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5C61C34-4817-303F-4F1F-62D9DD874687}"/>
              </a:ext>
            </a:extLst>
          </p:cNvPr>
          <p:cNvGrpSpPr/>
          <p:nvPr/>
        </p:nvGrpSpPr>
        <p:grpSpPr>
          <a:xfrm rot="-5400000">
            <a:off x="7808525" y="-333112"/>
            <a:ext cx="2849687" cy="18466736"/>
            <a:chOff x="0" y="0"/>
            <a:chExt cx="750535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21C9823-B1A3-99FF-5657-0D305A1D08C4}"/>
                </a:ext>
              </a:extLst>
            </p:cNvPr>
            <p:cNvSpPr/>
            <p:nvPr/>
          </p:nvSpPr>
          <p:spPr>
            <a:xfrm>
              <a:off x="0" y="0"/>
              <a:ext cx="750535" cy="4863667"/>
            </a:xfrm>
            <a:custGeom>
              <a:avLst/>
              <a:gdLst/>
              <a:ahLst/>
              <a:cxnLst/>
              <a:rect l="l" t="t" r="r" b="b"/>
              <a:pathLst>
                <a:path w="750535" h="4863667">
                  <a:moveTo>
                    <a:pt x="0" y="0"/>
                  </a:moveTo>
                  <a:lnTo>
                    <a:pt x="750535" y="0"/>
                  </a:lnTo>
                  <a:lnTo>
                    <a:pt x="750535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3F0A63A-D4DC-2227-DC04-0430682CB3EE}"/>
                </a:ext>
              </a:extLst>
            </p:cNvPr>
            <p:cNvSpPr txBox="1"/>
            <p:nvPr/>
          </p:nvSpPr>
          <p:spPr>
            <a:xfrm>
              <a:off x="0" y="0"/>
              <a:ext cx="750535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39572B5-6098-F30B-E569-E3EAD14B2C87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1142F51-7A57-31B2-4F9A-CC9BF5BE0235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2561A61-5E1D-B9EF-2722-6BEF59A1CAB4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44E6D35-7B60-EE5A-79F0-8A5F89182C0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9AE8F41-35DB-94A7-1292-A93E82FFA79B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03DEE6D-DBC4-B33B-C19B-71E062D1043B}"/>
              </a:ext>
            </a:extLst>
          </p:cNvPr>
          <p:cNvSpPr txBox="1"/>
          <p:nvPr/>
        </p:nvSpPr>
        <p:spPr>
          <a:xfrm>
            <a:off x="3474167" y="8062875"/>
            <a:ext cx="11518403" cy="7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CAMBIOS EN EL CARÁCTER</a:t>
            </a:r>
          </a:p>
        </p:txBody>
      </p:sp>
    </p:spTree>
    <p:extLst>
      <p:ext uri="{BB962C8B-B14F-4D97-AF65-F5344CB8AC3E}">
        <p14:creationId xmlns:p14="http://schemas.microsoft.com/office/powerpoint/2010/main" val="172321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922" b="-249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INCREDULIDAD DE TOMÁS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84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Tomás ante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noticia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resurrección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ordena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20:24, 25; 2 Timoteo 2:8.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843" r="-6284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laforma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amorosa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reforzó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incrédulo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20:26 -28.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TRATANDO CON ALMAS QUE DUDAN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946" b="-6394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70821" y="823910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dudan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inclusive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relacionado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Espíritu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2 Timoteo 3:10.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EDIFICANDO LA FE DE LOS INCRÉDULOS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75588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reprensión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amable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dirigió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Tomás?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20:29. 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lección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aprendemos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dudoso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373" r="-4937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registraron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señales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milagros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20:30, 31.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8318" y="5133975"/>
            <a:ext cx="16809222" cy="137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¿En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circunstancias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apareció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sus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tercera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21:1–3.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64660" y="995392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A LA ORILLA DEL MAR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316</Words>
  <Application>Microsoft Office PowerPoint</Application>
  <PresentationFormat>Personalizado</PresentationFormat>
  <Paragraphs>44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Rubik</vt:lpstr>
      <vt:lpstr>Arial</vt:lpstr>
      <vt:lpstr>Arimo</vt:lpstr>
      <vt:lpstr>Rubik Semi-Bold</vt:lpstr>
      <vt:lpstr>Rubik Bold</vt:lpstr>
      <vt:lpstr>Bw Modelica 2</vt:lpstr>
      <vt:lpstr>Bw Modelica 1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9, Noviembre 29 de 2025</dc:title>
  <cp:lastModifiedBy>Asosur Tesorería</cp:lastModifiedBy>
  <cp:revision>2</cp:revision>
  <dcterms:created xsi:type="dcterms:W3CDTF">2006-08-16T00:00:00Z</dcterms:created>
  <dcterms:modified xsi:type="dcterms:W3CDTF">2025-11-28T21:38:08Z</dcterms:modified>
  <dc:identifier>DAG6BasIsG8</dc:identifier>
</cp:coreProperties>
</file>