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8288000" cy="10287000"/>
  <p:notesSz cx="6858000" cy="9144000"/>
  <p:embeddedFontLst>
    <p:embeddedFont>
      <p:font typeface="Arimo" panose="020B0604020202020204" charset="0"/>
      <p:regular r:id="rId16"/>
    </p:embeddedFont>
    <p:embeddedFont>
      <p:font typeface="Bw Modelica 1" panose="020B0604020202020204" charset="0"/>
      <p:regular r:id="rId17"/>
    </p:embeddedFont>
    <p:embeddedFont>
      <p:font typeface="Bw Modelica 2" panose="020B0604020202020204" charset="0"/>
      <p:regular r:id="rId18"/>
    </p:embeddedFont>
    <p:embeddedFont>
      <p:font typeface="Rubik" panose="020B0604020202020204" charset="-79"/>
      <p:regular r:id="rId19"/>
    </p:embeddedFont>
    <p:embeddedFont>
      <p:font typeface="Rubik Bold" panose="020B0604020202020204" charset="-79"/>
      <p:regular r:id="rId20"/>
    </p:embeddedFont>
    <p:embeddedFont>
      <p:font typeface="Rubik Semi-Bold" panose="020B0604020202020204" charset="-79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-6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0" y="0"/>
                </a:moveTo>
                <a:lnTo>
                  <a:pt x="18306393" y="0"/>
                </a:lnTo>
                <a:lnTo>
                  <a:pt x="18306393" y="10269957"/>
                </a:lnTo>
                <a:lnTo>
                  <a:pt x="0" y="1026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13" b="-12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08525" y="-371212"/>
            <a:ext cx="2849687" cy="18466736"/>
            <a:chOff x="0" y="0"/>
            <a:chExt cx="750535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0535" cy="4863667"/>
            </a:xfrm>
            <a:custGeom>
              <a:avLst/>
              <a:gdLst/>
              <a:ahLst/>
              <a:cxnLst/>
              <a:rect l="l" t="t" r="r" b="b"/>
              <a:pathLst>
                <a:path w="750535" h="4863667">
                  <a:moveTo>
                    <a:pt x="0" y="0"/>
                  </a:moveTo>
                  <a:lnTo>
                    <a:pt x="750535" y="0"/>
                  </a:lnTo>
                  <a:lnTo>
                    <a:pt x="750535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50535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6445" y="4832141"/>
            <a:ext cx="9067574" cy="1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JESUS APARECE A LOS DISCIPULOS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7763916" y="0"/>
                </a:moveTo>
                <a:lnTo>
                  <a:pt x="0" y="0"/>
                </a:lnTo>
                <a:lnTo>
                  <a:pt x="0" y="10287000"/>
                </a:lnTo>
                <a:lnTo>
                  <a:pt x="7763916" y="10287000"/>
                </a:lnTo>
                <a:lnTo>
                  <a:pt x="7763916" y="0"/>
                </a:lnTo>
                <a:close/>
              </a:path>
            </a:pathLst>
          </a:custGeom>
          <a:blipFill>
            <a:blip r:embed="rId2"/>
            <a:stretch>
              <a:fillRect l="-19313" r="-7019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finalmente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reconocieron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Salvador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resucitado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–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gozo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similar?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24:30–32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70" b="-63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2195" y="2927242"/>
            <a:ext cx="16809222" cy="205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Tan pronto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dos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Emaús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reconocieron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Jesús,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inmediatamente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24:33–35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64660" y="995392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CELO PARA EVANGELIZAR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249" r="-5524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250280"/>
            <a:ext cx="11557594" cy="247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mayoría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aposento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Jerusalén,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inesperadamente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24:36–40; Juan 20:19–21.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133" b="-68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responsabilidad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colocó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cuanto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pecadores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concierne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20:22, 23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ENCARGADA DE UN DEBER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970" t="-18649" r="-12482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121" b="-512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8323" r="-16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5932" r="-6312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819682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UNA INSTITUCIÓN SEMPITERNA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40149" y="4544472"/>
            <a:ext cx="3077508" cy="971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FRAUDE PARA ESQUIVAR LA REALIDAD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34930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REVELACIÓN DEL CARÁCTER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99077" y="4896844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TUMBA VACÍA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58843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DESCANSANDO EN EL SEPULCRO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entierro y la resurrección de Jesús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0E141-9766-C755-06E8-B26A8DCF8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4A7296-C812-143C-7DAA-7D62BE435772}"/>
              </a:ext>
            </a:extLst>
          </p:cNvPr>
          <p:cNvSpPr/>
          <p:nvPr/>
        </p:nvSpPr>
        <p:spPr>
          <a:xfrm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0" y="0"/>
                </a:moveTo>
                <a:lnTo>
                  <a:pt x="18306393" y="0"/>
                </a:lnTo>
                <a:lnTo>
                  <a:pt x="18306393" y="10269957"/>
                </a:lnTo>
                <a:lnTo>
                  <a:pt x="0" y="1026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13" b="-12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6DF923A-2EEF-CE56-6ED9-335DD006CE65}"/>
              </a:ext>
            </a:extLst>
          </p:cNvPr>
          <p:cNvGrpSpPr/>
          <p:nvPr/>
        </p:nvGrpSpPr>
        <p:grpSpPr>
          <a:xfrm rot="-5400000">
            <a:off x="7808525" y="-333112"/>
            <a:ext cx="2849687" cy="18466736"/>
            <a:chOff x="0" y="0"/>
            <a:chExt cx="750535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18F1BD0-074F-1B10-0C63-AA2D5E4286EF}"/>
                </a:ext>
              </a:extLst>
            </p:cNvPr>
            <p:cNvSpPr/>
            <p:nvPr/>
          </p:nvSpPr>
          <p:spPr>
            <a:xfrm>
              <a:off x="0" y="0"/>
              <a:ext cx="750535" cy="4863667"/>
            </a:xfrm>
            <a:custGeom>
              <a:avLst/>
              <a:gdLst/>
              <a:ahLst/>
              <a:cxnLst/>
              <a:rect l="l" t="t" r="r" b="b"/>
              <a:pathLst>
                <a:path w="750535" h="4863667">
                  <a:moveTo>
                    <a:pt x="0" y="0"/>
                  </a:moveTo>
                  <a:lnTo>
                    <a:pt x="750535" y="0"/>
                  </a:lnTo>
                  <a:lnTo>
                    <a:pt x="750535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9651E81-4F52-49C0-8E51-ABCA2EE96898}"/>
                </a:ext>
              </a:extLst>
            </p:cNvPr>
            <p:cNvSpPr txBox="1"/>
            <p:nvPr/>
          </p:nvSpPr>
          <p:spPr>
            <a:xfrm>
              <a:off x="0" y="0"/>
              <a:ext cx="750535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1CDCBAB-E521-E23D-2EE2-77425FB2861A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7416DE0-F2C8-28DA-6029-E083A9EF87B2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F1F24BE-B9FB-A5F3-E2CC-2762E1D51672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C0150B1-1F4B-108D-072B-BE95A8E7176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FD1C09B7-042B-C733-E5B6-623FE1AA9CD5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885FEAA-510D-E765-C273-AAD7945B001C}"/>
              </a:ext>
            </a:extLst>
          </p:cNvPr>
          <p:cNvSpPr txBox="1"/>
          <p:nvPr/>
        </p:nvSpPr>
        <p:spPr>
          <a:xfrm>
            <a:off x="386445" y="4832141"/>
            <a:ext cx="9067574" cy="1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JESUS APARECE A LOS DISCIPULOS</a:t>
            </a:r>
          </a:p>
        </p:txBody>
      </p:sp>
    </p:spTree>
    <p:extLst>
      <p:ext uri="{BB962C8B-B14F-4D97-AF65-F5344CB8AC3E}">
        <p14:creationId xmlns:p14="http://schemas.microsoft.com/office/powerpoint/2010/main" val="3894524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22" b="-249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¡MILAGRO EN LA TUMBA!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María de Magdala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lloraba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detuvo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dentro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sepulcro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allí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20:11 -13.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76" r="-2247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46" y="4166465"/>
            <a:ext cx="9722302" cy="143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primero?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20:14 -18.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82" r="-4928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camino a la villa de Emaús?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24:13–16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82095" y="1147775"/>
            <a:ext cx="10767896" cy="50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3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CAMINO HACÍA EMAÚS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352" b="-5335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70821" y="823910"/>
            <a:ext cx="11557594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Relate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conversación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tuvieron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24:17–24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44" r="-2254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46" y="4300381"/>
            <a:ext cx="9722302" cy="206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gentilmente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24:25–27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CORAZONES ARDIENTES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75588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continuaría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camino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allá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Emaús,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propusieron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dos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24:28, 29.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301</Words>
  <Application>Microsoft Office PowerPoint</Application>
  <PresentationFormat>Personalizado</PresentationFormat>
  <Paragraphs>43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Arimo</vt:lpstr>
      <vt:lpstr>Rubik</vt:lpstr>
      <vt:lpstr>Calibri</vt:lpstr>
      <vt:lpstr>Rubik Semi-Bold</vt:lpstr>
      <vt:lpstr>Arial</vt:lpstr>
      <vt:lpstr>Bw Modelica 2</vt:lpstr>
      <vt:lpstr>Bw Modelica 1</vt:lpstr>
      <vt:lpstr>Rubik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8, Noviembre 22 de 2025</dc:title>
  <cp:lastModifiedBy>Asosur Tesorería</cp:lastModifiedBy>
  <cp:revision>3</cp:revision>
  <dcterms:created xsi:type="dcterms:W3CDTF">2006-08-16T00:00:00Z</dcterms:created>
  <dcterms:modified xsi:type="dcterms:W3CDTF">2025-11-21T19:54:03Z</dcterms:modified>
  <dc:identifier>DAG5W0anQzA</dc:identifier>
</cp:coreProperties>
</file>