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Arimo" panose="020B0604020202020204" charset="0"/>
      <p:regular r:id="rId17"/>
    </p:embeddedFont>
    <p:embeddedFont>
      <p:font typeface="Bw Modelica 1" panose="020B0604020202020204" charset="0"/>
      <p:regular r:id="rId18"/>
    </p:embeddedFont>
    <p:embeddedFont>
      <p:font typeface="Bw Modelica 2" panose="020B0604020202020204" charset="0"/>
      <p:regular r:id="rId19"/>
    </p:embeddedFont>
    <p:embeddedFont>
      <p:font typeface="Rubik" panose="020B0604020202020204" charset="-79"/>
      <p:regular r:id="rId20"/>
    </p:embeddedFont>
    <p:embeddedFont>
      <p:font typeface="Rubik Bold" panose="020B0604020202020204" charset="-79"/>
      <p:regular r:id="rId21"/>
    </p:embeddedFont>
    <p:embeddedFont>
      <p:font typeface="Rubik Semi-Bold" panose="020B0604020202020204" charset="-79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06393" cy="10269957"/>
          </a:xfrm>
          <a:custGeom>
            <a:avLst/>
            <a:gdLst/>
            <a:ahLst/>
            <a:cxnLst/>
            <a:rect l="l" t="t" r="r" b="b"/>
            <a:pathLst>
              <a:path w="18306393" h="10269957">
                <a:moveTo>
                  <a:pt x="0" y="0"/>
                </a:moveTo>
                <a:lnTo>
                  <a:pt x="18306393" y="0"/>
                </a:lnTo>
                <a:lnTo>
                  <a:pt x="18306393" y="10269957"/>
                </a:lnTo>
                <a:lnTo>
                  <a:pt x="0" y="10269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462" b="-1246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074889" y="-1066748"/>
            <a:ext cx="4316959" cy="18466736"/>
            <a:chOff x="0" y="0"/>
            <a:chExt cx="1136977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6977" cy="4863667"/>
            </a:xfrm>
            <a:custGeom>
              <a:avLst/>
              <a:gdLst/>
              <a:ahLst/>
              <a:cxnLst/>
              <a:rect l="l" t="t" r="r" b="b"/>
              <a:pathLst>
                <a:path w="1136977" h="4863667">
                  <a:moveTo>
                    <a:pt x="0" y="0"/>
                  </a:moveTo>
                  <a:lnTo>
                    <a:pt x="1136977" y="0"/>
                  </a:lnTo>
                  <a:lnTo>
                    <a:pt x="113697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3697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7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F4C90519-110B-F336-2C9D-22222D4A91F6}"/>
              </a:ext>
            </a:extLst>
          </p:cNvPr>
          <p:cNvGrpSpPr/>
          <p:nvPr/>
        </p:nvGrpSpPr>
        <p:grpSpPr>
          <a:xfrm>
            <a:off x="3385485" y="7752692"/>
            <a:ext cx="11695766" cy="1523298"/>
            <a:chOff x="3385485" y="7752692"/>
            <a:chExt cx="11695766" cy="1523298"/>
          </a:xfrm>
        </p:grpSpPr>
        <p:sp>
          <p:nvSpPr>
            <p:cNvPr id="11" name="TextBox 11"/>
            <p:cNvSpPr txBox="1"/>
            <p:nvPr/>
          </p:nvSpPr>
          <p:spPr>
            <a:xfrm>
              <a:off x="3385485" y="7752692"/>
              <a:ext cx="11695766" cy="799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39"/>
                </a:lnSpc>
                <a:spcBef>
                  <a:spcPct val="0"/>
                </a:spcBef>
              </a:pPr>
              <a:r>
                <a:rPr lang="en-US" sz="5199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EL ENTIERRO Y RESURRECCIÓN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193336" y="8630172"/>
              <a:ext cx="10080065" cy="645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77"/>
                </a:lnSpc>
                <a:spcBef>
                  <a:spcPct val="0"/>
                </a:spcBef>
              </a:pPr>
              <a:r>
                <a:rPr lang="en-US" sz="4481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DE JESÚS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7763916" y="0"/>
                </a:moveTo>
                <a:lnTo>
                  <a:pt x="0" y="0"/>
                </a:lnTo>
                <a:lnTo>
                  <a:pt x="0" y="10287000"/>
                </a:lnTo>
                <a:lnTo>
                  <a:pt x="7763916" y="10287000"/>
                </a:lnTo>
                <a:lnTo>
                  <a:pt x="7763916" y="0"/>
                </a:lnTo>
                <a:close/>
              </a:path>
            </a:pathLst>
          </a:custGeom>
          <a:blipFill>
            <a:blip r:embed="rId2"/>
            <a:stretch>
              <a:fillRect l="-19313" r="-7019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4800" y="483870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instrucción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mujeres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reaccionaron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16:5–8.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48" b="-21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2195" y="2927242"/>
            <a:ext cx="16809222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¿Por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ser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energizados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entusiasmo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especialmente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Juan, con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respecto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significado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tumba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vacía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20:2–4.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064660" y="995392"/>
            <a:ext cx="11062741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REVELACIÓN DEL CARÁCTER</a:t>
            </a:r>
          </a:p>
        </p:txBody>
      </p:sp>
      <p:grpSp>
        <p:nvGrpSpPr>
          <p:cNvPr id="10" name="Group 14">
            <a:extLst>
              <a:ext uri="{FF2B5EF4-FFF2-40B4-BE49-F238E27FC236}">
                <a16:creationId xmlns:a16="http://schemas.microsoft.com/office/drawing/2014/main" id="{8529DE2C-4787-21AA-6400-2CA24DE07C26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88967F8B-7EFB-B81F-C989-DC41D8B62520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507" r="-14613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ejemplo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orden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buen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gusto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dejó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resurrección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20:5–7.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92" r="-669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36446" y="4166465"/>
            <a:ext cx="9722302" cy="206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llevaron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guardias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líderes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28:11.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97" b="-3839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319858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hicieron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principales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sacerdotes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evitar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circulación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informe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resurrección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28:12–15.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FRAUDE PARA ESQUIVAR LA R</a:t>
            </a:r>
            <a:r>
              <a:rPr lang="en-US" sz="3899" b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EALIDAD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854" b="-1253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7999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3998" cy="5480067"/>
            </a:xfrm>
            <a:custGeom>
              <a:avLst/>
              <a:gdLst/>
              <a:ahLst/>
              <a:cxnLst/>
              <a:rect l="l" t="t" r="r" b="b"/>
              <a:pathLst>
                <a:path w="24383998" h="5480067">
                  <a:moveTo>
                    <a:pt x="0" y="0"/>
                  </a:moveTo>
                  <a:lnTo>
                    <a:pt x="24383998" y="0"/>
                  </a:lnTo>
                  <a:lnTo>
                    <a:pt x="24383998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9485" r="-3948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043" r="-26087" b="-1304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2467" r="-1246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672" r="-59112" b="-267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819682"/>
            <a:ext cx="3653274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¿QUÉ HICIERON LOS SOLDADOS?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81792" y="4906346"/>
            <a:ext cx="3077508" cy="32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“CONSUMADO ES”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32663" y="4896943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REY DE LOS JUDÍOS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99077" y="4896844"/>
            <a:ext cx="337240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CRUCIFIXIÓN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858843"/>
            <a:ext cx="3251621" cy="34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RUMBO AL CALVARIO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Calvario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029AD-9CB9-B90A-1C5D-C9374E902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2653F3C-7C11-5801-7E52-2102B8448A7D}"/>
              </a:ext>
            </a:extLst>
          </p:cNvPr>
          <p:cNvSpPr/>
          <p:nvPr/>
        </p:nvSpPr>
        <p:spPr>
          <a:xfrm>
            <a:off x="0" y="0"/>
            <a:ext cx="18306393" cy="10269957"/>
          </a:xfrm>
          <a:custGeom>
            <a:avLst/>
            <a:gdLst/>
            <a:ahLst/>
            <a:cxnLst/>
            <a:rect l="l" t="t" r="r" b="b"/>
            <a:pathLst>
              <a:path w="18306393" h="10269957">
                <a:moveTo>
                  <a:pt x="0" y="0"/>
                </a:moveTo>
                <a:lnTo>
                  <a:pt x="18306393" y="0"/>
                </a:lnTo>
                <a:lnTo>
                  <a:pt x="18306393" y="10269957"/>
                </a:lnTo>
                <a:lnTo>
                  <a:pt x="0" y="10269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462" b="-1246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0596311-F34D-F74A-2853-C76256C9FC1A}"/>
              </a:ext>
            </a:extLst>
          </p:cNvPr>
          <p:cNvGrpSpPr/>
          <p:nvPr/>
        </p:nvGrpSpPr>
        <p:grpSpPr>
          <a:xfrm rot="-5400000">
            <a:off x="7074889" y="-1066748"/>
            <a:ext cx="4316959" cy="18466736"/>
            <a:chOff x="0" y="0"/>
            <a:chExt cx="1136977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446F276-0A0F-0EFB-A134-C8531D7BF3DE}"/>
                </a:ext>
              </a:extLst>
            </p:cNvPr>
            <p:cNvSpPr/>
            <p:nvPr/>
          </p:nvSpPr>
          <p:spPr>
            <a:xfrm>
              <a:off x="0" y="0"/>
              <a:ext cx="1136977" cy="4863667"/>
            </a:xfrm>
            <a:custGeom>
              <a:avLst/>
              <a:gdLst/>
              <a:ahLst/>
              <a:cxnLst/>
              <a:rect l="l" t="t" r="r" b="b"/>
              <a:pathLst>
                <a:path w="1136977" h="4863667">
                  <a:moveTo>
                    <a:pt x="0" y="0"/>
                  </a:moveTo>
                  <a:lnTo>
                    <a:pt x="1136977" y="0"/>
                  </a:lnTo>
                  <a:lnTo>
                    <a:pt x="113697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B230966-F92B-44DA-CEBF-B93CA837B992}"/>
                </a:ext>
              </a:extLst>
            </p:cNvPr>
            <p:cNvSpPr txBox="1"/>
            <p:nvPr/>
          </p:nvSpPr>
          <p:spPr>
            <a:xfrm>
              <a:off x="0" y="0"/>
              <a:ext cx="113697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E25D3D15-F989-2C14-CFF3-ADF618B8FB29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44A04E3-E1E7-919A-2B84-8E41C0C24325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74F850E-777C-C166-E315-D455E0AD779B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8840A28-349E-B697-11E7-598796D531C8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A3784A1E-4B8F-99B0-D972-19307AB4B64A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7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E9D071C-60C1-8F5A-8DA0-A4A446D828E1}"/>
              </a:ext>
            </a:extLst>
          </p:cNvPr>
          <p:cNvGrpSpPr/>
          <p:nvPr/>
        </p:nvGrpSpPr>
        <p:grpSpPr>
          <a:xfrm>
            <a:off x="3385485" y="7752692"/>
            <a:ext cx="11695766" cy="1523298"/>
            <a:chOff x="3385485" y="7752692"/>
            <a:chExt cx="11695766" cy="1523298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728BF98-BA85-987D-267C-06F10B55D44F}"/>
                </a:ext>
              </a:extLst>
            </p:cNvPr>
            <p:cNvSpPr txBox="1"/>
            <p:nvPr/>
          </p:nvSpPr>
          <p:spPr>
            <a:xfrm>
              <a:off x="3385485" y="7752692"/>
              <a:ext cx="11695766" cy="799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39"/>
                </a:lnSpc>
                <a:spcBef>
                  <a:spcPct val="0"/>
                </a:spcBef>
              </a:pPr>
              <a:r>
                <a:rPr lang="en-US" sz="5199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EL ENTIERRO Y RESURRECCIÓN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038A9EB3-26FE-C954-705F-872470737EF6}"/>
                </a:ext>
              </a:extLst>
            </p:cNvPr>
            <p:cNvSpPr txBox="1"/>
            <p:nvPr/>
          </p:nvSpPr>
          <p:spPr>
            <a:xfrm>
              <a:off x="4193336" y="8630172"/>
              <a:ext cx="10080065" cy="645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77"/>
                </a:lnSpc>
                <a:spcBef>
                  <a:spcPct val="0"/>
                </a:spcBef>
              </a:pPr>
              <a:r>
                <a:rPr lang="en-US" sz="4481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DE JESÚS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0852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64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INSTITUCIÓN SEMPITERNA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124080"/>
            <a:ext cx="17168702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institución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divina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santificada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tanto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redención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también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santificará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eternidad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Génesis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2:1–3; Lucas 23:52–56.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093" r="-1009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875993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dos personas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influyentes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hicieron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cargo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entierro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Salvador?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19:38–42; Isaías 53:9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782095" y="1147775"/>
            <a:ext cx="10767896" cy="50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1"/>
              </a:lnSpc>
            </a:pPr>
            <a:r>
              <a:rPr lang="en-US" sz="3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DESCANSANDO EN EL SEPULCRO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679" b="-636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70821" y="82391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preocupaba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gobernantes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ese Sábado,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tomaron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27:62–66.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14">
            <a:extLst>
              <a:ext uri="{FF2B5EF4-FFF2-40B4-BE49-F238E27FC236}">
                <a16:creationId xmlns:a16="http://schemas.microsoft.com/office/drawing/2014/main" id="{28822A14-12EB-504B-669E-8D2D4B29915E}"/>
              </a:ext>
            </a:extLst>
          </p:cNvPr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6F896F86-C938-0D76-855C-B3F8B1312D47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13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36446" y="4300381"/>
            <a:ext cx="9722302" cy="206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plan de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sellar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tumba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2: 1–4.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0312" r="-2031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TUMBA VACÍA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2924" y="5675588"/>
            <a:ext cx="16482151" cy="148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pasó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mañana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primer día de la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semana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28:2–4.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427" b="-2042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36446" y="4166465"/>
            <a:ext cx="9722302" cy="286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sorpresa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experimentaron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algunos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llegar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tumba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20:1; Lucas 24: 1–3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333</Words>
  <Application>Microsoft Office PowerPoint</Application>
  <PresentationFormat>Personalizado</PresentationFormat>
  <Paragraphs>47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Rubik Bold</vt:lpstr>
      <vt:lpstr>Rubik</vt:lpstr>
      <vt:lpstr>Rubik Semi-Bold</vt:lpstr>
      <vt:lpstr>Calibri</vt:lpstr>
      <vt:lpstr>Bw Modelica 1</vt:lpstr>
      <vt:lpstr>Arial</vt:lpstr>
      <vt:lpstr>Arimo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7, Noviembre 8 de 2025</dc:title>
  <cp:lastModifiedBy>Asosur Tesorería</cp:lastModifiedBy>
  <cp:revision>3</cp:revision>
  <dcterms:created xsi:type="dcterms:W3CDTF">2006-08-16T00:00:00Z</dcterms:created>
  <dcterms:modified xsi:type="dcterms:W3CDTF">2025-11-14T20:16:06Z</dcterms:modified>
  <dc:identifier>DAG4sxQn8kQ</dc:identifier>
</cp:coreProperties>
</file>