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3" r:id="rId16"/>
    <p:sldId id="276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9AC75-D7A0-4FFC-9438-9DE0581BD381}" type="datetimeFigureOut">
              <a:rPr lang="es-CO" smtClean="0"/>
              <a:t>7/11/2025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EA849-565A-438A-AB56-2287C5A264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9978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www.epagosreforma.com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EA849-565A-438A-AB56-2287C5A264BA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861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0" y="0"/>
                </a:moveTo>
                <a:lnTo>
                  <a:pt x="18306393" y="0"/>
                </a:lnTo>
                <a:lnTo>
                  <a:pt x="18306393" y="10269957"/>
                </a:lnTo>
                <a:lnTo>
                  <a:pt x="0" y="1026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8" b="-57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074889" y="-1066748"/>
            <a:ext cx="4316959" cy="18466736"/>
            <a:chOff x="0" y="0"/>
            <a:chExt cx="113697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6977" cy="4863667"/>
            </a:xfrm>
            <a:custGeom>
              <a:avLst/>
              <a:gdLst/>
              <a:ahLst/>
              <a:cxnLst/>
              <a:rect l="l" t="t" r="r" b="b"/>
              <a:pathLst>
                <a:path w="1136977" h="4863667">
                  <a:moveTo>
                    <a:pt x="0" y="0"/>
                  </a:moveTo>
                  <a:lnTo>
                    <a:pt x="1136977" y="0"/>
                  </a:lnTo>
                  <a:lnTo>
                    <a:pt x="113697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3697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02936" y="8018039"/>
            <a:ext cx="13682129" cy="87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  <a:spcBef>
                <a:spcPct val="0"/>
              </a:spcBef>
            </a:pPr>
            <a:r>
              <a:rPr lang="en-US" sz="60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CALVARIO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48" b="-21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2195" y="2927242"/>
            <a:ext cx="16809222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inscripción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tres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idiomas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colocada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cruz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orden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Pilato?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19:19, 20.  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reaccionaron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magistrados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19:21, 22.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64660" y="995392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REY DE LOS JUDÍOS </a:t>
            </a:r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5E4BD080-E55F-8EA2-DBF7-9599C16C1ECE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947BBCDA-D724-3476-A600-040664331C46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599" r="-5541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cruz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23:34.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Mencione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aspecto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noble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dejó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19:26, 27.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239000" y="1028700"/>
            <a:ext cx="6304953" cy="562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“CONSUMADO </a:t>
            </a:r>
            <a:r>
              <a:rPr lang="en-US" sz="3899" b="1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ES”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441" b="-1644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358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salvó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durante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momentos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finales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sacrificio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23:39–43. 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era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significado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clamor de Jesús?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19:30.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EF772F-33B6-E34B-FE86-0EA066D11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/>
          <a:stretch>
            <a:fillRect/>
          </a:stretch>
        </p:blipFill>
        <p:spPr>
          <a:xfrm>
            <a:off x="184074" y="173607"/>
            <a:ext cx="17907979" cy="99283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7D7DE7E-E45F-3CF7-E38D-43E26745AE06}"/>
              </a:ext>
            </a:extLst>
          </p:cNvPr>
          <p:cNvSpPr txBox="1"/>
          <p:nvPr/>
        </p:nvSpPr>
        <p:spPr>
          <a:xfrm>
            <a:off x="5181600" y="941070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www.epagosreforma.com</a:t>
            </a:r>
          </a:p>
        </p:txBody>
      </p:sp>
    </p:spTree>
    <p:extLst>
      <p:ext uri="{BB962C8B-B14F-4D97-AF65-F5344CB8AC3E}">
        <p14:creationId xmlns:p14="http://schemas.microsoft.com/office/powerpoint/2010/main" val="400246750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566" r="-2556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5046" b="-2504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161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877855"/>
            <a:ext cx="3653274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DEBILIDAD DE PILATO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906346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HIJO DE DIOS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70638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ODIADO POR HUMANOS Y DEMONIOS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99077" y="4896844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¿CRISTO O BARRABÁS?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687381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OBRA DE DIOS EN FAVOR DE PILATO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Jesús, Azotado y Condenado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346C9-2EB4-C3D2-AF91-4B0F6E807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6337C0B-D6D4-B18B-146E-03A64C899172}"/>
              </a:ext>
            </a:extLst>
          </p:cNvPr>
          <p:cNvSpPr/>
          <p:nvPr/>
        </p:nvSpPr>
        <p:spPr>
          <a:xfrm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0" y="0"/>
                </a:moveTo>
                <a:lnTo>
                  <a:pt x="18306393" y="0"/>
                </a:lnTo>
                <a:lnTo>
                  <a:pt x="18306393" y="10269957"/>
                </a:lnTo>
                <a:lnTo>
                  <a:pt x="0" y="1026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8" b="-57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FBEDF57-28E7-C866-929A-975BA708C905}"/>
              </a:ext>
            </a:extLst>
          </p:cNvPr>
          <p:cNvGrpSpPr/>
          <p:nvPr/>
        </p:nvGrpSpPr>
        <p:grpSpPr>
          <a:xfrm rot="-5400000">
            <a:off x="7074889" y="-1066748"/>
            <a:ext cx="4316959" cy="18466736"/>
            <a:chOff x="0" y="0"/>
            <a:chExt cx="1136977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82529F0-728A-5048-77AA-C2CB881AFC67}"/>
                </a:ext>
              </a:extLst>
            </p:cNvPr>
            <p:cNvSpPr/>
            <p:nvPr/>
          </p:nvSpPr>
          <p:spPr>
            <a:xfrm>
              <a:off x="0" y="0"/>
              <a:ext cx="1136977" cy="4863667"/>
            </a:xfrm>
            <a:custGeom>
              <a:avLst/>
              <a:gdLst/>
              <a:ahLst/>
              <a:cxnLst/>
              <a:rect l="l" t="t" r="r" b="b"/>
              <a:pathLst>
                <a:path w="1136977" h="4863667">
                  <a:moveTo>
                    <a:pt x="0" y="0"/>
                  </a:moveTo>
                  <a:lnTo>
                    <a:pt x="1136977" y="0"/>
                  </a:lnTo>
                  <a:lnTo>
                    <a:pt x="113697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429F51F-896A-D2A5-18C1-997CE9C46EC1}"/>
                </a:ext>
              </a:extLst>
            </p:cNvPr>
            <p:cNvSpPr txBox="1"/>
            <p:nvPr/>
          </p:nvSpPr>
          <p:spPr>
            <a:xfrm>
              <a:off x="0" y="0"/>
              <a:ext cx="113697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7120BF1-6268-4D19-DD1A-7149EC8D8D21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CAB627D-E161-D17F-4984-FEC3FD92B456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DFCFB56-101E-EBEA-1323-6AAD209595E9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4FE38ED-14E4-6F57-6CBF-6133E62EE57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14E0ED0F-2C47-46B5-EB81-9C36A17FBA92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6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7350130-5214-A004-611B-2E3BE7261E47}"/>
              </a:ext>
            </a:extLst>
          </p:cNvPr>
          <p:cNvSpPr txBox="1"/>
          <p:nvPr/>
        </p:nvSpPr>
        <p:spPr>
          <a:xfrm>
            <a:off x="2302936" y="8018039"/>
            <a:ext cx="13682129" cy="87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  <a:spcBef>
                <a:spcPct val="0"/>
              </a:spcBef>
            </a:pPr>
            <a:r>
              <a:rPr lang="en-US" sz="60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CALVARIO</a:t>
            </a:r>
          </a:p>
        </p:txBody>
      </p:sp>
    </p:spTree>
    <p:extLst>
      <p:ext uri="{BB962C8B-B14F-4D97-AF65-F5344CB8AC3E}">
        <p14:creationId xmlns:p14="http://schemas.microsoft.com/office/powerpoint/2010/main" val="2462717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903" b="-2090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¿QUÉ HICIERON LOS SOLDADOS?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295536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Pilato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entregó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soldados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hicieron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27:27–30.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210" b="-4221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46" y="4300381"/>
            <a:ext cx="9722302" cy="281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dónde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soldados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llevaron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haberlo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humillado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27: 31; Juan 19:17. 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36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Quiénes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siguieron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86" r="-8723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875993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físico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colocaron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encima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cruz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pudiera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adelante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27:32.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82095" y="1147775"/>
            <a:ext cx="10767896" cy="50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3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RUMBO AL CALVARIO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99" r="-347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Cuando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escuchó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palabras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simpatía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profetizó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23:27–31.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t="-9111" b="-911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CRUCIFIXIÓN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7149" y="5143500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escena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Calvario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efectos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especialmente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desgarradores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madre de Jesús.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27: 33, 34; Juan 19:18, 25.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7877010" y="0"/>
                </a:moveTo>
                <a:lnTo>
                  <a:pt x="0" y="0"/>
                </a:lnTo>
                <a:lnTo>
                  <a:pt x="0" y="7621474"/>
                </a:lnTo>
                <a:lnTo>
                  <a:pt x="7877010" y="7621474"/>
                </a:lnTo>
                <a:lnTo>
                  <a:pt x="7877010" y="0"/>
                </a:lnTo>
                <a:close/>
              </a:path>
            </a:pathLst>
          </a:custGeom>
          <a:blipFill>
            <a:blip r:embed="rId3"/>
            <a:stretch>
              <a:fillRect l="-22748" r="-2274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46" y="4166465"/>
            <a:ext cx="9722302" cy="278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soldados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cumplieron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Compare Salmos 22:16–18 con Juan 19:23, 24.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356</Words>
  <Application>Microsoft Office PowerPoint</Application>
  <PresentationFormat>Personalizado</PresentationFormat>
  <Paragraphs>48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7" baseType="lpstr">
      <vt:lpstr>Bw Modelica 2</vt:lpstr>
      <vt:lpstr>Rubik Semi-Bold</vt:lpstr>
      <vt:lpstr>Calibri</vt:lpstr>
      <vt:lpstr>Rubik Bold</vt:lpstr>
      <vt:lpstr>Rubik</vt:lpstr>
      <vt:lpstr>Aptos</vt:lpstr>
      <vt:lpstr>Arial</vt:lpstr>
      <vt:lpstr>Arimo</vt:lpstr>
      <vt:lpstr>Trocchi</vt:lpstr>
      <vt:lpstr>Bw Modelica 1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6, Noviembre 8 de 2025</dc:title>
  <cp:lastModifiedBy>Asosur Tesorería</cp:lastModifiedBy>
  <cp:revision>2</cp:revision>
  <dcterms:created xsi:type="dcterms:W3CDTF">2006-08-16T00:00:00Z</dcterms:created>
  <dcterms:modified xsi:type="dcterms:W3CDTF">2025-11-07T22:27:35Z</dcterms:modified>
  <dc:identifier>DAG4Ddt10jE</dc:identifier>
</cp:coreProperties>
</file>