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17" b="-941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074889" y="-1066748"/>
            <a:ext cx="4316959" cy="18466736"/>
            <a:chOff x="0" y="0"/>
            <a:chExt cx="113697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6977" cy="4863667"/>
            </a:xfrm>
            <a:custGeom>
              <a:avLst/>
              <a:gdLst/>
              <a:ahLst/>
              <a:cxnLst/>
              <a:rect l="l" t="t" r="r" b="b"/>
              <a:pathLst>
                <a:path w="1136977" h="4863667">
                  <a:moveTo>
                    <a:pt x="0" y="0"/>
                  </a:moveTo>
                  <a:lnTo>
                    <a:pt x="1136977" y="0"/>
                  </a:lnTo>
                  <a:lnTo>
                    <a:pt x="113697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3697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02936" y="8018039"/>
            <a:ext cx="13682129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AZOTADO Y CONDENADO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7877010" y="0"/>
                </a:moveTo>
                <a:lnTo>
                  <a:pt x="0" y="0"/>
                </a:lnTo>
                <a:lnTo>
                  <a:pt x="0" y="7621474"/>
                </a:lnTo>
                <a:lnTo>
                  <a:pt x="7877010" y="7621474"/>
                </a:lnTo>
                <a:lnTo>
                  <a:pt x="7877010" y="0"/>
                </a:lnTo>
                <a:close/>
              </a:path>
            </a:pathLst>
          </a:custGeom>
          <a:blipFill>
            <a:blip r:embed="rId3"/>
            <a:stretch>
              <a:fillRect l="-22748" r="-2274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880840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Para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asombro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Pilato,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elección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tomó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multitud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27:21–23; Juan 18:39, 40.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963" b="-3396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4937" y="2295536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repite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ahora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papel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Josué 24:15.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7598803"/>
            <a:ext cx="1680922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contribuyeron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soldados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romanos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tortura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Cristo y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50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Juan 19:2–3; Marcos 15:16–19.</a:t>
            </a:r>
            <a:endParaRPr lang="en-US" sz="4506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28676" y="1123965"/>
            <a:ext cx="11062741" cy="149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ODIADO POR HUMANOS Y DEMONIOS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513" r="-2170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Habiendo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azotado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 ante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anuncio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19:4–5.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259" b="-38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propuesta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contradictoria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llenó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19:6–8.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17110" y="1028700"/>
            <a:ext cx="425901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HIJO </a:t>
            </a: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7877010" y="0"/>
                </a:moveTo>
                <a:lnTo>
                  <a:pt x="0" y="0"/>
                </a:lnTo>
                <a:lnTo>
                  <a:pt x="0" y="7621474"/>
                </a:lnTo>
                <a:lnTo>
                  <a:pt x="7877010" y="7621474"/>
                </a:lnTo>
                <a:lnTo>
                  <a:pt x="787701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hubo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Jesús y Pilato?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19:9–11.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2326476" y="2092918"/>
            <a:ext cx="4751834" cy="7679732"/>
          </a:xfrm>
          <a:custGeom>
            <a:avLst/>
            <a:gdLst/>
            <a:ahLst/>
            <a:cxnLst/>
            <a:rect l="l" t="t" r="r" b="b"/>
            <a:pathLst>
              <a:path w="4751834" h="7679732">
                <a:moveTo>
                  <a:pt x="0" y="0"/>
                </a:moveTo>
                <a:lnTo>
                  <a:pt x="4751834" y="0"/>
                </a:lnTo>
                <a:lnTo>
                  <a:pt x="4751834" y="7679732"/>
                </a:lnTo>
                <a:lnTo>
                  <a:pt x="0" y="767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62572" y="3373933"/>
            <a:ext cx="9722302" cy="429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argumento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deshonesto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cediera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cobardemente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demandas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19:12 -16. </a:t>
            </a:r>
            <a:b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merecía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mayor culpa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crimen?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345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780" r="-878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7"/>
              <a:stretch>
                <a:fillRect t="-14101" r="-71297" b="-33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744508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TRATANDO DE EVADIR EL PROBLEMA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44460"/>
            <a:ext cx="3077508" cy="971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COMO CORDERO LLEVADO AL MATADERO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70638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HERODES MALTRATA A CRISTO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573026"/>
            <a:ext cx="337240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INTERROGATORIO, ACUSACIÓN Y MALTRATO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687381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ENCUENTRO CON HERODES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ante Herodes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1436329" y="1504925"/>
            <a:ext cx="6097421" cy="8463742"/>
          </a:xfrm>
          <a:custGeom>
            <a:avLst/>
            <a:gdLst/>
            <a:ahLst/>
            <a:cxnLst/>
            <a:rect l="l" t="t" r="r" b="b"/>
            <a:pathLst>
              <a:path w="6097421" h="8463742">
                <a:moveTo>
                  <a:pt x="0" y="0"/>
                </a:moveTo>
                <a:lnTo>
                  <a:pt x="6097421" y="0"/>
                </a:lnTo>
                <a:lnTo>
                  <a:pt x="6097421" y="8463742"/>
                </a:lnTo>
                <a:lnTo>
                  <a:pt x="0" y="8463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8690639" y="2422571"/>
            <a:ext cx="8568661" cy="5717634"/>
          </a:xfrm>
          <a:custGeom>
            <a:avLst/>
            <a:gdLst/>
            <a:ahLst/>
            <a:cxnLst/>
            <a:rect l="l" t="t" r="r" b="b"/>
            <a:pathLst>
              <a:path w="8568661" h="5717634">
                <a:moveTo>
                  <a:pt x="0" y="0"/>
                </a:moveTo>
                <a:lnTo>
                  <a:pt x="8568661" y="0"/>
                </a:lnTo>
                <a:lnTo>
                  <a:pt x="8568661" y="5717634"/>
                </a:lnTo>
                <a:lnTo>
                  <a:pt x="0" y="571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436329" y="389754"/>
            <a:ext cx="6640871" cy="533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3498" b="1" dirty="0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Sábado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74250" y="1028296"/>
            <a:ext cx="4021577" cy="371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1 de </a:t>
            </a:r>
            <a:r>
              <a:rPr lang="en-US" sz="2499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Noviembre</a:t>
            </a:r>
            <a:r>
              <a:rPr lang="en-US" sz="2499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2025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8FFE2-40E1-39CD-4B0C-5A52627DB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11FF91-483A-8D27-2967-80F36BBAA2CC}"/>
              </a:ext>
            </a:extLst>
          </p:cNvPr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17" b="-941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CFA1325-2941-1C2F-420A-771934DD9F4F}"/>
              </a:ext>
            </a:extLst>
          </p:cNvPr>
          <p:cNvGrpSpPr/>
          <p:nvPr/>
        </p:nvGrpSpPr>
        <p:grpSpPr>
          <a:xfrm rot="-5400000">
            <a:off x="7074889" y="-1066748"/>
            <a:ext cx="4316959" cy="18466736"/>
            <a:chOff x="0" y="0"/>
            <a:chExt cx="113697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635D272-449C-A2BF-2484-DC8A5F93E6BE}"/>
                </a:ext>
              </a:extLst>
            </p:cNvPr>
            <p:cNvSpPr/>
            <p:nvPr/>
          </p:nvSpPr>
          <p:spPr>
            <a:xfrm>
              <a:off x="0" y="0"/>
              <a:ext cx="1136977" cy="4863667"/>
            </a:xfrm>
            <a:custGeom>
              <a:avLst/>
              <a:gdLst/>
              <a:ahLst/>
              <a:cxnLst/>
              <a:rect l="l" t="t" r="r" b="b"/>
              <a:pathLst>
                <a:path w="1136977" h="4863667">
                  <a:moveTo>
                    <a:pt x="0" y="0"/>
                  </a:moveTo>
                  <a:lnTo>
                    <a:pt x="1136977" y="0"/>
                  </a:lnTo>
                  <a:lnTo>
                    <a:pt x="113697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34687AE-1892-2045-645F-C97EB9327CB6}"/>
                </a:ext>
              </a:extLst>
            </p:cNvPr>
            <p:cNvSpPr txBox="1"/>
            <p:nvPr/>
          </p:nvSpPr>
          <p:spPr>
            <a:xfrm>
              <a:off x="0" y="0"/>
              <a:ext cx="113697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04AFDE7-5784-2A0E-55B8-555C8514453E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A1515F8-531B-F702-B42A-A0158D40623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BC2486E-D831-54C8-4056-C2E859F0E66B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E8BD022-584F-6D6A-79F9-C14C6BE591B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5641D9D-4E10-1568-440A-B0780962C03B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B92D19B-97A4-2AE3-FD68-2681127AE240}"/>
              </a:ext>
            </a:extLst>
          </p:cNvPr>
          <p:cNvSpPr txBox="1"/>
          <p:nvPr/>
        </p:nvSpPr>
        <p:spPr>
          <a:xfrm>
            <a:off x="2302936" y="8018039"/>
            <a:ext cx="13682129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AZOTADO Y CONDENADO</a:t>
            </a:r>
          </a:p>
        </p:txBody>
      </p:sp>
    </p:spTree>
    <p:extLst>
      <p:ext uri="{BB962C8B-B14F-4D97-AF65-F5344CB8AC3E}">
        <p14:creationId xmlns:p14="http://schemas.microsoft.com/office/powerpoint/2010/main" val="2256579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8" b="-345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DEBILIDAD DE PILATO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295536"/>
            <a:ext cx="1716870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de nuevo al tribunal de Pilato,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argumento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gobernador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favor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23:13–15.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880840"/>
            <a:ext cx="9722302" cy="21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firme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inconsistencia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condujo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ruina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23:16; Juan 19:1.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3" b="-211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oportunidad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Pilato?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27:19.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 OBRA DE DIOS EN FAVOR DE PILATO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29" b="-34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intentar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liberar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ofreció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turba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15:6–10.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¿CRISTO O BARRABÁS?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149" y="5143500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sacerdotes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asegurarse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condena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significaría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instancia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27:20.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365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Bw Modelica 1</vt:lpstr>
      <vt:lpstr>Rubik</vt:lpstr>
      <vt:lpstr>Arial</vt:lpstr>
      <vt:lpstr>Rubik Bold</vt:lpstr>
      <vt:lpstr>Arimo</vt:lpstr>
      <vt:lpstr>Rubik Semi-Bold</vt:lpstr>
      <vt:lpstr>Calibri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5, Noviembre 1 de 2025</dc:title>
  <cp:lastModifiedBy>Asosur Tesorería</cp:lastModifiedBy>
  <cp:revision>2</cp:revision>
  <dcterms:created xsi:type="dcterms:W3CDTF">2006-08-16T00:00:00Z</dcterms:created>
  <dcterms:modified xsi:type="dcterms:W3CDTF">2025-10-31T20:31:40Z</dcterms:modified>
  <dc:identifier>DAG3Y4wv7Po</dc:identifier>
</cp:coreProperties>
</file>