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6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1"/>
            <a:ext cx="18466736" cy="10325100"/>
          </a:xfrm>
          <a:custGeom>
            <a:avLst/>
            <a:gdLst/>
            <a:ahLst/>
            <a:cxnLst/>
            <a:rect l="l" t="t" r="r" b="b"/>
            <a:pathLst>
              <a:path w="18466736" h="10269957">
                <a:moveTo>
                  <a:pt x="18466736" y="0"/>
                </a:moveTo>
                <a:lnTo>
                  <a:pt x="0" y="0"/>
                </a:lnTo>
                <a:lnTo>
                  <a:pt x="0" y="10269957"/>
                </a:lnTo>
                <a:lnTo>
                  <a:pt x="18466736" y="10269957"/>
                </a:lnTo>
                <a:lnTo>
                  <a:pt x="18466736" y="0"/>
                </a:lnTo>
                <a:close/>
              </a:path>
            </a:pathLst>
          </a:custGeom>
          <a:blipFill>
            <a:blip r:embed="rId2"/>
            <a:stretch>
              <a:fillRect l="-5010" r="-376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106042" y="-1073694"/>
            <a:ext cx="4254652" cy="18466736"/>
            <a:chOff x="0" y="0"/>
            <a:chExt cx="1120567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0567" cy="4863667"/>
            </a:xfrm>
            <a:custGeom>
              <a:avLst/>
              <a:gdLst/>
              <a:ahLst/>
              <a:cxnLst/>
              <a:rect l="l" t="t" r="r" b="b"/>
              <a:pathLst>
                <a:path w="1120567" h="4863667">
                  <a:moveTo>
                    <a:pt x="0" y="0"/>
                  </a:moveTo>
                  <a:lnTo>
                    <a:pt x="1120567" y="0"/>
                  </a:lnTo>
                  <a:lnTo>
                    <a:pt x="112056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2056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93180" y="8334414"/>
            <a:ext cx="10650841" cy="87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  <a:spcBef>
                <a:spcPct val="0"/>
              </a:spcBef>
            </a:pPr>
            <a:r>
              <a:rPr lang="en-US" sz="608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JESUS ANTE PILATO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77224" y="6322213"/>
            <a:ext cx="14674357" cy="130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6"/>
              </a:lnSpc>
              <a:spcBef>
                <a:spcPct val="0"/>
              </a:spcBef>
            </a:pPr>
            <a:r>
              <a:rPr lang="en-US" sz="431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31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31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1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431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la </a:t>
            </a:r>
            <a:r>
              <a:rPr lang="en-US" sz="431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pregunta</a:t>
            </a:r>
            <a:r>
              <a:rPr lang="en-US" sz="431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Pilato y </a:t>
            </a:r>
            <a:r>
              <a:rPr lang="en-US" sz="431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31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1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31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31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reacción</a:t>
            </a:r>
            <a:r>
              <a:rPr lang="en-US" sz="431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18:34, 35.</a:t>
            </a:r>
            <a:endParaRPr lang="en-US" sz="4313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10259" y="4286951"/>
            <a:ext cx="8279578" cy="417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  <a:spcBef>
                <a:spcPct val="0"/>
              </a:spcBef>
            </a:pP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explicó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claramente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naturaleza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reino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comprendieran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hasta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 de la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historia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terrenal</a:t>
            </a:r>
            <a: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59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18:36.</a:t>
            </a:r>
            <a:endParaRPr lang="en-US" sz="459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919225" y="1147775"/>
            <a:ext cx="11062741" cy="6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4"/>
              </a:lnSpc>
              <a:spcBef>
                <a:spcPct val="0"/>
              </a:spcBef>
            </a:pPr>
            <a:r>
              <a:rPr lang="en-US" sz="3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NATURALEZA DEL REINO DE CRISTO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96" b="-359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recuerda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aquí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tierra?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12:17.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28" b="-4994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08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apeló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suavemente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conciencia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Pilato? </a:t>
            </a:r>
            <a:b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18:37.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604121" y="1028700"/>
            <a:ext cx="10884991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</a:t>
            </a:r>
            <a:r>
              <a:rPr lang="en-US" sz="3899" b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ERDIENDO UNA OPORTUNIDAD DE ORO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566" r="-2256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286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profunda Pilato le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Jesús, y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muestra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tenía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interés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real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18:38.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EF772F-33B6-E34B-FE86-0EA066D11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/>
          <a:stretch>
            <a:fillRect/>
          </a:stretch>
        </p:blipFill>
        <p:spPr>
          <a:xfrm>
            <a:off x="184074" y="173607"/>
            <a:ext cx="17907979" cy="992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6750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54" b="-1253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7999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3998" cy="5480067"/>
            </a:xfrm>
            <a:custGeom>
              <a:avLst/>
              <a:gdLst/>
              <a:ahLst/>
              <a:cxnLst/>
              <a:rect l="l" t="t" r="r" b="b"/>
              <a:pathLst>
                <a:path w="24383998" h="5480067">
                  <a:moveTo>
                    <a:pt x="0" y="0"/>
                  </a:moveTo>
                  <a:lnTo>
                    <a:pt x="24383998" y="0"/>
                  </a:lnTo>
                  <a:lnTo>
                    <a:pt x="24383998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136" r="-2513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523" b="-330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9314" r="-108322" b="-1931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5020812"/>
            <a:ext cx="3653274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PRIMER CONTACTO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5082466"/>
            <a:ext cx="3077508" cy="32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ACTO FINAL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810137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OBRA DE CRISTO A FAVOR DE JUDAS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809240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SUTILEZA DEL CARÁCTER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39840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ACEPTADO EN EL APOSTOLADO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Judas Iscariote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F0C2D-E34C-5E39-586C-0C54C72C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B57C6DF-9B1F-F207-4ECE-FA72CE5D87D6}"/>
              </a:ext>
            </a:extLst>
          </p:cNvPr>
          <p:cNvSpPr/>
          <p:nvPr/>
        </p:nvSpPr>
        <p:spPr>
          <a:xfrm flipH="1">
            <a:off x="0" y="1"/>
            <a:ext cx="18466736" cy="10325100"/>
          </a:xfrm>
          <a:custGeom>
            <a:avLst/>
            <a:gdLst/>
            <a:ahLst/>
            <a:cxnLst/>
            <a:rect l="l" t="t" r="r" b="b"/>
            <a:pathLst>
              <a:path w="18466736" h="10269957">
                <a:moveTo>
                  <a:pt x="18466736" y="0"/>
                </a:moveTo>
                <a:lnTo>
                  <a:pt x="0" y="0"/>
                </a:lnTo>
                <a:lnTo>
                  <a:pt x="0" y="10269957"/>
                </a:lnTo>
                <a:lnTo>
                  <a:pt x="18466736" y="10269957"/>
                </a:lnTo>
                <a:lnTo>
                  <a:pt x="18466736" y="0"/>
                </a:lnTo>
                <a:close/>
              </a:path>
            </a:pathLst>
          </a:custGeom>
          <a:blipFill>
            <a:blip r:embed="rId2"/>
            <a:stretch>
              <a:fillRect l="-5010" r="-376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553E2A-B1EB-4EEA-D2E5-E85CF866DD70}"/>
              </a:ext>
            </a:extLst>
          </p:cNvPr>
          <p:cNvGrpSpPr/>
          <p:nvPr/>
        </p:nvGrpSpPr>
        <p:grpSpPr>
          <a:xfrm rot="-5400000">
            <a:off x="7106042" y="-1035594"/>
            <a:ext cx="4254652" cy="18466736"/>
            <a:chOff x="0" y="0"/>
            <a:chExt cx="1120567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B7F2C32-F0CC-E520-7358-B5E34B9C3C5F}"/>
                </a:ext>
              </a:extLst>
            </p:cNvPr>
            <p:cNvSpPr/>
            <p:nvPr/>
          </p:nvSpPr>
          <p:spPr>
            <a:xfrm>
              <a:off x="0" y="0"/>
              <a:ext cx="1120567" cy="4863667"/>
            </a:xfrm>
            <a:custGeom>
              <a:avLst/>
              <a:gdLst/>
              <a:ahLst/>
              <a:cxnLst/>
              <a:rect l="l" t="t" r="r" b="b"/>
              <a:pathLst>
                <a:path w="1120567" h="4863667">
                  <a:moveTo>
                    <a:pt x="0" y="0"/>
                  </a:moveTo>
                  <a:lnTo>
                    <a:pt x="1120567" y="0"/>
                  </a:lnTo>
                  <a:lnTo>
                    <a:pt x="112056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80C51EF-AE56-A4BE-7F01-E471A2C40EE3}"/>
                </a:ext>
              </a:extLst>
            </p:cNvPr>
            <p:cNvSpPr txBox="1"/>
            <p:nvPr/>
          </p:nvSpPr>
          <p:spPr>
            <a:xfrm>
              <a:off x="0" y="0"/>
              <a:ext cx="112056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E8F23121-C304-56F9-A665-61F44D38BBAC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AAF632F-A0AB-2E84-2369-CB8DDCC899BD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2A529E26-0235-029B-0251-9B66D31DF6EB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F03222B-2F30-F3A9-EAB8-DC980EA00101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4A45A840-92D9-849C-EE03-5261FAA12063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3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A35DA80-7360-2B0A-E827-0F77BE9FB53F}"/>
              </a:ext>
            </a:extLst>
          </p:cNvPr>
          <p:cNvSpPr txBox="1"/>
          <p:nvPr/>
        </p:nvSpPr>
        <p:spPr>
          <a:xfrm>
            <a:off x="3793180" y="8334414"/>
            <a:ext cx="10650841" cy="87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  <a:spcBef>
                <a:spcPct val="0"/>
              </a:spcBef>
            </a:pPr>
            <a:r>
              <a:rPr lang="en-US" sz="608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JESUS ANTE PILATO</a:t>
            </a:r>
          </a:p>
        </p:txBody>
      </p:sp>
    </p:spTree>
    <p:extLst>
      <p:ext uri="{BB962C8B-B14F-4D97-AF65-F5344CB8AC3E}">
        <p14:creationId xmlns:p14="http://schemas.microsoft.com/office/powerpoint/2010/main" val="3259531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415" b="-5878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DE UN TRIBUNAL A OTRO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295536"/>
            <a:ext cx="17168702" cy="116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dónde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llevaron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15:1; Juan 18:28 (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566" r="-2256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2053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hipocresía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líderes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18:28 (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segunda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811983" y="0"/>
            <a:ext cx="7476017" cy="10287000"/>
          </a:xfrm>
          <a:custGeom>
            <a:avLst/>
            <a:gdLst/>
            <a:ahLst/>
            <a:cxnLst/>
            <a:rect l="l" t="t" r="r" b="b"/>
            <a:pathLst>
              <a:path w="7476017" h="10287000">
                <a:moveTo>
                  <a:pt x="7476017" y="0"/>
                </a:moveTo>
                <a:lnTo>
                  <a:pt x="0" y="0"/>
                </a:lnTo>
                <a:lnTo>
                  <a:pt x="0" y="10287000"/>
                </a:lnTo>
                <a:lnTo>
                  <a:pt x="7476017" y="10287000"/>
                </a:lnTo>
                <a:lnTo>
                  <a:pt x="7476017" y="0"/>
                </a:lnTo>
                <a:close/>
              </a:path>
            </a:pathLst>
          </a:custGeom>
          <a:blipFill>
            <a:blip r:embed="rId2"/>
            <a:stretch>
              <a:fillRect t="-4456" b="-445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580" y="513397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vergonzosa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Pilato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líderes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18:29.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782095" y="1147775"/>
            <a:ext cx="10767896" cy="50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1"/>
              </a:lnSpc>
            </a:pPr>
            <a:r>
              <a:rPr lang="en-US" sz="3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EN EL TRIBUNAL ROMANO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5" b="-106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respuesta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arrogante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evasiva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líderes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Pilato?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18:30.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17" r="-2281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286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declaración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Pilato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dejó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sacerdotes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situación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difícil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18:31.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PRESIÓN PARA PILATO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7149" y="5143500"/>
            <a:ext cx="16482151" cy="148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Al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regresar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pretorio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preguntó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Pilato a Jesús y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18:33.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318</Words>
  <Application>Microsoft Office PowerPoint</Application>
  <PresentationFormat>Personalizado</PresentationFormat>
  <Paragraphs>47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Rubik</vt:lpstr>
      <vt:lpstr>Trocchi</vt:lpstr>
      <vt:lpstr>Arial</vt:lpstr>
      <vt:lpstr>Bw Modelica 1</vt:lpstr>
      <vt:lpstr>Bw Modelica 2</vt:lpstr>
      <vt:lpstr>Calibri</vt:lpstr>
      <vt:lpstr>Rubik Semi-Bold</vt:lpstr>
      <vt:lpstr>Arimo</vt:lpstr>
      <vt:lpstr>Rubik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2, Octubre 18 de 2025</dc:title>
  <cp:lastModifiedBy>Asosur Tesorería</cp:lastModifiedBy>
  <cp:revision>3</cp:revision>
  <dcterms:created xsi:type="dcterms:W3CDTF">2006-08-16T00:00:00Z</dcterms:created>
  <dcterms:modified xsi:type="dcterms:W3CDTF">2025-10-17T22:29:54Z</dcterms:modified>
  <dc:identifier>DAG2FpQ3Wvg</dc:identifier>
</cp:coreProperties>
</file>