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76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433579" y="-26318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5031" y="5889457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JUDAS ISCARIOTE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0259" y="4286951"/>
            <a:ext cx="8279578" cy="208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buscó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apelar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codicioso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12:7, 8.</a:t>
            </a:r>
            <a:endParaRPr lang="en-US" sz="459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19225" y="1147775"/>
            <a:ext cx="11062741" cy="6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  <a:spcBef>
                <a:spcPct val="0"/>
              </a:spcBef>
            </a:pPr>
            <a:r>
              <a:rPr lang="en-US" sz="3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OBRA DE CRISTO A FAVOR DE JUDAS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l="-36808" r="-746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7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77:9; 86:15.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054" b="-117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esfuerzo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favor de Judas,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infortunado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fin?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13:1–5, 10–14; 18:2–5.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46590" y="1028700"/>
            <a:ext cx="400005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ACTO FINAL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76" r="-224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143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Judas.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27:3–10. 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394" r="-2339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747" r="-2952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869" r="-40869" b="-2093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4976" b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04482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ANTE LOS OFICIALES JUDÍOS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04427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CONDENADO POR AUTOIDENTIFICARSE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810137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INTERROGATORIO DE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09240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CONVERSIÓN DE PEDRO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861735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PEDRO NIEGA A JESÚS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ante Anás y Caifás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E74A-1DDC-C5A2-F2F1-BC091194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6E099F-CE47-F87A-1EFE-07B9AA04640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75497A8-728D-E2F4-376B-1A6D64BC27F8}"/>
              </a:ext>
            </a:extLst>
          </p:cNvPr>
          <p:cNvGrpSpPr/>
          <p:nvPr/>
        </p:nvGrpSpPr>
        <p:grpSpPr>
          <a:xfrm rot="-5400000">
            <a:off x="5433579" y="-26318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FCD94C1-A5FD-C0E6-CA96-F8D4BA213594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C288F3-8E9F-BFF0-25DA-470AEB701E0D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86D5C5D-6984-4259-307F-D58259EB26CB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33BFE88-DE05-6A52-5F5E-22610C93E59E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3F14D43-5297-6ADD-013F-82B9F5F9FA0D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23C888-2A4D-DDE7-A129-7E5A7E85193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5BB8573-B48C-790A-DED2-E817FB2424FD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E2B19F6-DE81-386F-E418-ED174A62D7C5}"/>
              </a:ext>
            </a:extLst>
          </p:cNvPr>
          <p:cNvSpPr txBox="1"/>
          <p:nvPr/>
        </p:nvSpPr>
        <p:spPr>
          <a:xfrm>
            <a:off x="925031" y="5889457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JUDAS ISCARIOTE</a:t>
            </a:r>
          </a:p>
        </p:txBody>
      </p:sp>
    </p:spTree>
    <p:extLst>
      <p:ext uri="{BB962C8B-B14F-4D97-AF65-F5344CB8AC3E}">
        <p14:creationId xmlns:p14="http://schemas.microsoft.com/office/powerpoint/2010/main" val="75318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444" b="-3444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PRIMER CONTACTO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 a Jesús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inicio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atrajo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Maestro?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8:19.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11983" y="0"/>
            <a:ext cx="7476017" cy="10287000"/>
          </a:xfrm>
          <a:custGeom>
            <a:avLst/>
            <a:gdLst/>
            <a:ahLst/>
            <a:cxnLst/>
            <a:rect l="l" t="t" r="r" b="b"/>
            <a:pathLst>
              <a:path w="7476017" h="10287000">
                <a:moveTo>
                  <a:pt x="0" y="0"/>
                </a:moveTo>
                <a:lnTo>
                  <a:pt x="7476017" y="0"/>
                </a:lnTo>
                <a:lnTo>
                  <a:pt x="74760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24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Judas para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doce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8:20.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ACEPTADO EN EL APOSTOLADO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" r="-11041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ha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10: 2–4; Juan 6:64.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132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predice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traición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6:70, 71; 13:9, 10; Salmos 41:9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SUTILEZA DEL CARÁCTER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4029091"/>
            <a:ext cx="16482151" cy="291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la imagen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Judas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12:6.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58" r="-285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21883" y="1313218"/>
            <a:ext cx="12437417" cy="165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¿En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ocasión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particular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Judas se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sin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ningún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disimulo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12:3–5; Mateo 26: 14–16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¿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quería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65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ayudarlo</a:t>
            </a:r>
            <a:r>
              <a:rPr lang="en-US" sz="365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312</Words>
  <Application>Microsoft Office PowerPoint</Application>
  <PresentationFormat>Personalizado</PresentationFormat>
  <Paragraphs>45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Rubik Semi-Bold</vt:lpstr>
      <vt:lpstr>Trocchi</vt:lpstr>
      <vt:lpstr>Rubik</vt:lpstr>
      <vt:lpstr>Arial</vt:lpstr>
      <vt:lpstr>Rubik Bold</vt:lpstr>
      <vt:lpstr>Calibri</vt:lpstr>
      <vt:lpstr>Arimo</vt:lpstr>
      <vt:lpstr>Bw Modelica 1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Octubre 11 de 2025</dc:title>
  <cp:lastModifiedBy>Asosur Tesorería</cp:lastModifiedBy>
  <cp:revision>2</cp:revision>
  <dcterms:created xsi:type="dcterms:W3CDTF">2006-08-16T00:00:00Z</dcterms:created>
  <dcterms:modified xsi:type="dcterms:W3CDTF">2025-10-05T00:19:01Z</dcterms:modified>
  <dc:identifier>DAG036H59hY</dc:identifier>
</cp:coreProperties>
</file>