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3" r:id="rId17"/>
    <p:sldId id="276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AB861-BA74-444D-94AB-19F69A037945}" type="datetimeFigureOut">
              <a:rPr lang="es-CO" smtClean="0"/>
              <a:t>3/10/2025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EC7A0-4B33-4A8D-9CF5-B9381846A8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032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318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08587" y="8132705"/>
            <a:ext cx="14649561" cy="80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  <a:spcBef>
                <a:spcPct val="0"/>
              </a:spcBef>
            </a:pPr>
            <a:r>
              <a:rPr lang="en-US" sz="52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ANTE ANÁS Y CAIFÁS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71018" y="4238579"/>
            <a:ext cx="11185984" cy="133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95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595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595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Anás</a:t>
            </a:r>
            <a:r>
              <a:rPr lang="en-US" sz="4595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8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18:19.</a:t>
            </a:r>
            <a:endParaRPr lang="en-US" sz="4595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19225" y="1147775"/>
            <a:ext cx="11062741" cy="6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  <a:spcBef>
                <a:spcPct val="0"/>
              </a:spcBef>
            </a:pPr>
            <a:r>
              <a:rPr lang="en-US" sz="3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 EL INTERROGATORIO DE 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372" r="-6170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Narre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prueba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paciencia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soportó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18:20–23; Isaías 53:7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59" b="-5350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no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hallar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ninguna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evidencia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concluyente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condenar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Caifás al Salvador?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26:63.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63293" y="1028700"/>
            <a:ext cx="105666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CONDENADO POR AUTOIDENTIFICARSE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03" r="-227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347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a Caifás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usó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supuesta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evidencia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contra?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26:64–66.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828799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909383" cy="1028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CC03D6-A009-3764-73E7-2B24FF5F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28" y="965199"/>
            <a:ext cx="5970428" cy="83502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0841" y="1612782"/>
            <a:ext cx="2343401" cy="1759459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28349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2699" y="1203079"/>
            <a:ext cx="5590252" cy="7880843"/>
          </a:xfrm>
          <a:custGeom>
            <a:avLst/>
            <a:gdLst/>
            <a:ahLst/>
            <a:cxnLst/>
            <a:rect l="l" t="t" r="r" b="b"/>
            <a:pathLst>
              <a:path w="5590252" h="7880843">
                <a:moveTo>
                  <a:pt x="0" y="0"/>
                </a:moveTo>
                <a:lnTo>
                  <a:pt x="5590252" y="0"/>
                </a:lnTo>
                <a:lnTo>
                  <a:pt x="5590252" y="7880842"/>
                </a:lnTo>
                <a:lnTo>
                  <a:pt x="0" y="788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7617484" y="1285652"/>
            <a:ext cx="10001152" cy="7715697"/>
          </a:xfrm>
          <a:custGeom>
            <a:avLst/>
            <a:gdLst/>
            <a:ahLst/>
            <a:cxnLst/>
            <a:rect l="l" t="t" r="r" b="b"/>
            <a:pathLst>
              <a:path w="10001152" h="7715697">
                <a:moveTo>
                  <a:pt x="0" y="0"/>
                </a:moveTo>
                <a:lnTo>
                  <a:pt x="10001152" y="0"/>
                </a:lnTo>
                <a:lnTo>
                  <a:pt x="10001152" y="7715696"/>
                </a:lnTo>
                <a:lnTo>
                  <a:pt x="0" y="7715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6287155" y="34291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REPASO DE LECCIÓN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7902" y="1552562"/>
            <a:ext cx="5944402" cy="8527514"/>
          </a:xfrm>
          <a:custGeom>
            <a:avLst/>
            <a:gdLst/>
            <a:ahLst/>
            <a:cxnLst/>
            <a:rect l="l" t="t" r="r" b="b"/>
            <a:pathLst>
              <a:path w="5944402" h="8527514">
                <a:moveTo>
                  <a:pt x="0" y="0"/>
                </a:moveTo>
                <a:lnTo>
                  <a:pt x="5944403" y="0"/>
                </a:lnTo>
                <a:lnTo>
                  <a:pt x="5944403" y="8527514"/>
                </a:lnTo>
                <a:lnTo>
                  <a:pt x="0" y="8527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5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348492" y="2054426"/>
            <a:ext cx="9661635" cy="6441090"/>
          </a:xfrm>
          <a:custGeom>
            <a:avLst/>
            <a:gdLst/>
            <a:ahLst/>
            <a:cxnLst/>
            <a:rect l="l" t="t" r="r" b="b"/>
            <a:pathLst>
              <a:path w="9661635" h="6441090">
                <a:moveTo>
                  <a:pt x="0" y="0"/>
                </a:moveTo>
                <a:lnTo>
                  <a:pt x="9661635" y="0"/>
                </a:lnTo>
                <a:lnTo>
                  <a:pt x="9661635" y="6441091"/>
                </a:lnTo>
                <a:lnTo>
                  <a:pt x="0" y="6441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455088" y="342919"/>
            <a:ext cx="8688912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Ofrenda del Primer Sábado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4531" y="1019175"/>
            <a:ext cx="5480261" cy="457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29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4 de Octubre de 2025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448" b="-364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ANTE LOS OFICIALES JUDÍOS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Getsemaní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¿ante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violentamente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18:12–14; Mateo 26:57.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distancia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18:15.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92" b="-58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18:16, 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10767896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PEDRO NIEGA A JESÚS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79" b="-33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negó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18:17, 25–27; Lucas 22:56–60.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833468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CONVERSIÓN DE PEDRO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4029091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negar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maestro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oír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gallo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cantar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26:75; Marcos 14:72.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7" b="-167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54917" y="2556707"/>
            <a:ext cx="15504371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humillado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22:62.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causa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276</Words>
  <Application>Microsoft Office PowerPoint</Application>
  <PresentationFormat>Personalizado</PresentationFormat>
  <Paragraphs>34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Bw Modelica 1</vt:lpstr>
      <vt:lpstr>Aptos</vt:lpstr>
      <vt:lpstr>Bw Modelica 2</vt:lpstr>
      <vt:lpstr>Calibri</vt:lpstr>
      <vt:lpstr>Trocchi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1, Octubre 4 de 2025</dc:title>
  <cp:lastModifiedBy>Asosur Tesorería</cp:lastModifiedBy>
  <cp:revision>4</cp:revision>
  <dcterms:created xsi:type="dcterms:W3CDTF">2006-08-16T00:00:00Z</dcterms:created>
  <dcterms:modified xsi:type="dcterms:W3CDTF">2025-10-03T19:47:56Z</dcterms:modified>
  <dc:identifier>DAG0w28bdQc</dc:identifier>
</cp:coreProperties>
</file>