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5" r:id="rId18"/>
    <p:sldId id="273" r:id="rId19"/>
    <p:sldId id="270" r:id="rId20"/>
  </p:sldIdLst>
  <p:sldSz cx="18288000" cy="10287000"/>
  <p:notesSz cx="6858000" cy="9144000"/>
  <p:embeddedFontLst>
    <p:embeddedFont>
      <p:font typeface="Arimo" panose="020B0604020202020204" charset="0"/>
      <p:regular r:id="rId21"/>
    </p:embeddedFont>
    <p:embeddedFont>
      <p:font typeface="Bw Modelica 1" panose="020B0604020202020204" charset="0"/>
      <p:regular r:id="rId22"/>
    </p:embeddedFont>
    <p:embeddedFont>
      <p:font typeface="Bw Modelica 2" panose="020B0604020202020204" charset="0"/>
      <p:regular r:id="rId23"/>
    </p:embeddedFont>
    <p:embeddedFont>
      <p:font typeface="Rubik" panose="020B0604020202020204" charset="-79"/>
      <p:regular r:id="rId24"/>
    </p:embeddedFont>
    <p:embeddedFont>
      <p:font typeface="Rubik Bold" panose="020B0604020202020204" charset="-79"/>
      <p:regular r:id="rId25"/>
    </p:embeddedFont>
    <p:embeddedFont>
      <p:font typeface="Rubik Semi-Bold" panose="020B0604020202020204" charset="-79"/>
      <p:regular r:id="rId26"/>
    </p:embeddedFont>
    <p:embeddedFont>
      <p:font typeface="Trocchi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0" b="-167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509779" y="-2669958"/>
            <a:ext cx="7447179" cy="18466736"/>
            <a:chOff x="0" y="0"/>
            <a:chExt cx="196139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11981" y="7546702"/>
            <a:ext cx="15772307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692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ACUSACIÓN CONTRA CRISTO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73316" y="7187250"/>
            <a:ext cx="11185984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lideraba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grupo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arrestó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18:2–5.</a:t>
            </a:r>
            <a:endParaRPr lang="en-US" sz="459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86400" y="1089057"/>
            <a:ext cx="8805399" cy="6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4"/>
              </a:lnSpc>
              <a:spcBef>
                <a:spcPct val="0"/>
              </a:spcBef>
            </a:pPr>
            <a:r>
              <a:rPr lang="en-US" sz="3928" dirty="0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 JESÚS ARRESTADO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618" r="-12567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07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ocurrió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turba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enfurecida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identificó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03" r="-227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358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iba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afectar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turba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traición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Judas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iba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ser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malinterpretada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Pedro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mansedumbre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18:7–10; Lucas 22:47–50.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42" b="-335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paciente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manifestado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momento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arresto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26:51–53; Lucas 22:50, 51. 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Cielo?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567164" y="1028700"/>
            <a:ext cx="6958905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PISANDO SOLO EL LAGAR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45" r="-5534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profesan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amonestación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Pedro?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18:11; 1 Juan 3:15.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E79F91-50DE-CAC4-9401-02A33C3D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7853" y="965200"/>
            <a:ext cx="5912293" cy="835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0362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6446955" y="3537"/>
            <a:ext cx="2814980" cy="2649013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0579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154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CC03D6-A009-3764-73E7-2B24FF5FA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16" y="965200"/>
            <a:ext cx="5974967" cy="83565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83496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6767" r="-3676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6"/>
              <a:stretch>
                <a:fillRect t="-16747" b="-167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80780"/>
            <a:ext cx="3653274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UNIDOS EN CRISTO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718788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PARA QUE PODAMOS CONOCER SU NOMBRE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471114"/>
            <a:ext cx="3108894" cy="98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TIERNA CONSIDERACIÓN DE LARGO ALCANCE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809240"/>
            <a:ext cx="3372402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PODER EN LA VERDAD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38646" y="4790225"/>
            <a:ext cx="3251621" cy="34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NO SON DEL MUNDO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Cristo Ora por Sus Discípulos (2)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2951-A1D6-5067-84FC-FE804D2CF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FE81CA-B7D3-F841-E021-408D183BB41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40" b="-1674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E9F0046-181A-CEAB-8EEB-07AD3A7D98B8}"/>
              </a:ext>
            </a:extLst>
          </p:cNvPr>
          <p:cNvGrpSpPr/>
          <p:nvPr/>
        </p:nvGrpSpPr>
        <p:grpSpPr>
          <a:xfrm rot="-5400000">
            <a:off x="5509779" y="-2669958"/>
            <a:ext cx="7447179" cy="18466736"/>
            <a:chOff x="0" y="0"/>
            <a:chExt cx="196139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6AAC4A9-978A-CDDD-B3C7-A8E9363C6CD2}"/>
                </a:ext>
              </a:extLst>
            </p:cNvPr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B1B6784-491D-0692-9C22-1D96B2DD383B}"/>
                </a:ext>
              </a:extLst>
            </p:cNvPr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4166627-AB4D-5F40-722B-91B21F0336E5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4378AF7-0F53-2280-AB21-3FBBCAFF3D6C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6557705-B067-3DA7-C731-98A5D192B668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FE1AF1A-3F01-93D3-4C06-676487A1994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3165C9B-0453-F10A-C932-1C034A583C57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12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97B2EC0-CFBA-0409-AD85-93C9BEBF376E}"/>
              </a:ext>
            </a:extLst>
          </p:cNvPr>
          <p:cNvSpPr txBox="1"/>
          <p:nvPr/>
        </p:nvSpPr>
        <p:spPr>
          <a:xfrm>
            <a:off x="1711981" y="7546702"/>
            <a:ext cx="15772307" cy="105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5"/>
              </a:lnSpc>
              <a:spcBef>
                <a:spcPct val="0"/>
              </a:spcBef>
            </a:pPr>
            <a:r>
              <a:rPr lang="en-US" sz="692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LA ACUSACIÓN CONTRA CRISTO</a:t>
            </a:r>
          </a:p>
        </p:txBody>
      </p:sp>
    </p:spTree>
    <p:extLst>
      <p:ext uri="{BB962C8B-B14F-4D97-AF65-F5344CB8AC3E}">
        <p14:creationId xmlns:p14="http://schemas.microsoft.com/office/powerpoint/2010/main" val="1523960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8" b="-345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MOMENTO SOLEMNE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295536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terminó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intercesora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adónde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con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propósito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18:1; Mateo 26:36.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03" r="-2270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86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pedir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tres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le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acompañaran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petición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Señor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14:33, 34.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92" b="-589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Getsemaní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14:35, 36.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10767896" cy="65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PROFUNDA ANGUSTIA 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79" b="-357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volver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agonizante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encontró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a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reprensión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Marcos 14:37, 38.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87225" y="1181169"/>
            <a:ext cx="1207207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PROFUNDA ANGUSTIA (</a:t>
            </a:r>
            <a:r>
              <a:rPr lang="en-US" sz="4612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continuación</a:t>
            </a:r>
            <a:r>
              <a:rPr lang="en-US" sz="461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13600" y="3030042"/>
            <a:ext cx="7597897" cy="521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segunda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de Cristo, y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estaban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haciendo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Mateo 26:42, 43.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¿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profecía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cumplió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entonces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Isaías 52:14.</a:t>
            </a:r>
            <a:endParaRPr lang="en-US" sz="4914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81" b="-248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7559" y="2766317"/>
            <a:ext cx="17132883" cy="206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consolado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durante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hora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crítica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22:43. 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¿Con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palabras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había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profetizado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Isaías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angustia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consuelo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53:11.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395</Words>
  <Application>Microsoft Office PowerPoint</Application>
  <PresentationFormat>Personalizado</PresentationFormat>
  <Paragraphs>47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9" baseType="lpstr">
      <vt:lpstr>Arimo</vt:lpstr>
      <vt:lpstr>Bw Modelica 1</vt:lpstr>
      <vt:lpstr>Rubik Bold</vt:lpstr>
      <vt:lpstr>Trocchi</vt:lpstr>
      <vt:lpstr>Rubik</vt:lpstr>
      <vt:lpstr>Calibri</vt:lpstr>
      <vt:lpstr>Rubik Semi-Bold</vt:lpstr>
      <vt:lpstr>Arial</vt:lpstr>
      <vt:lpstr>Bw Modelica 2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12, Septiembre 20 de 2025</dc:title>
  <cp:lastModifiedBy>Asosur Tesorería</cp:lastModifiedBy>
  <cp:revision>3</cp:revision>
  <dcterms:created xsi:type="dcterms:W3CDTF">2006-08-16T00:00:00Z</dcterms:created>
  <dcterms:modified xsi:type="dcterms:W3CDTF">2025-09-19T19:05:24Z</dcterms:modified>
  <dc:identifier>DAGzco9yQpU</dc:identifier>
</cp:coreProperties>
</file>