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72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4" r:id="rId17"/>
    <p:sldId id="275" r:id="rId18"/>
    <p:sldId id="273" r:id="rId19"/>
    <p:sldId id="270" r:id="rId20"/>
    <p:sldId id="271" r:id="rId21"/>
  </p:sldIdLst>
  <p:sldSz cx="18288000" cy="10287000"/>
  <p:notesSz cx="6858000" cy="9144000"/>
  <p:embeddedFontLst>
    <p:embeddedFont>
      <p:font typeface="Arimo" panose="020B0604020202020204" charset="0"/>
      <p:regular r:id="rId22"/>
    </p:embeddedFont>
    <p:embeddedFont>
      <p:font typeface="Bw Modelica 1" panose="020B0604020202020204" charset="0"/>
      <p:regular r:id="rId23"/>
    </p:embeddedFont>
    <p:embeddedFont>
      <p:font typeface="Bw Modelica 2" panose="020B0604020202020204" charset="0"/>
      <p:regular r:id="rId24"/>
    </p:embeddedFont>
    <p:embeddedFont>
      <p:font typeface="Rubik" panose="020B0604020202020204" charset="-79"/>
      <p:regular r:id="rId25"/>
    </p:embeddedFont>
    <p:embeddedFont>
      <p:font typeface="Rubik Bold" panose="020B0604020202020204" charset="-79"/>
      <p:regular r:id="rId26"/>
    </p:embeddedFont>
    <p:embeddedFont>
      <p:font typeface="Rubik Semi-Bold" panose="020B0604020202020204" charset="-79"/>
      <p:regular r:id="rId27"/>
    </p:embeddedFont>
    <p:embeddedFont>
      <p:font typeface="Trocchi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92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51" b="-915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5509779" y="-2631858"/>
            <a:ext cx="7447179" cy="18466736"/>
            <a:chOff x="0" y="0"/>
            <a:chExt cx="1961397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61397" cy="4863667"/>
            </a:xfrm>
            <a:custGeom>
              <a:avLst/>
              <a:gdLst/>
              <a:ahLst/>
              <a:cxnLst/>
              <a:rect l="l" t="t" r="r" b="b"/>
              <a:pathLst>
                <a:path w="1961397" h="4863667">
                  <a:moveTo>
                    <a:pt x="0" y="0"/>
                  </a:moveTo>
                  <a:lnTo>
                    <a:pt x="1961397" y="0"/>
                  </a:lnTo>
                  <a:lnTo>
                    <a:pt x="1961397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961397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11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07563DE6-9FF9-0685-2DC0-C8F194A6D8E4}"/>
              </a:ext>
            </a:extLst>
          </p:cNvPr>
          <p:cNvGrpSpPr/>
          <p:nvPr/>
        </p:nvGrpSpPr>
        <p:grpSpPr>
          <a:xfrm>
            <a:off x="-919207" y="7546702"/>
            <a:ext cx="18403495" cy="1322083"/>
            <a:chOff x="-919207" y="7546702"/>
            <a:chExt cx="18403495" cy="1322083"/>
          </a:xfrm>
        </p:grpSpPr>
        <p:sp>
          <p:nvSpPr>
            <p:cNvPr id="11" name="TextBox 11"/>
            <p:cNvSpPr txBox="1"/>
            <p:nvPr/>
          </p:nvSpPr>
          <p:spPr>
            <a:xfrm>
              <a:off x="1711981" y="7546702"/>
              <a:ext cx="15772307" cy="10572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05"/>
                </a:lnSpc>
                <a:spcBef>
                  <a:spcPct val="0"/>
                </a:spcBef>
              </a:pPr>
              <a:r>
                <a:rPr lang="en-US" sz="6920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  <a:ea typeface="Bw Modelica 1"/>
                  <a:cs typeface="Bw Modelica 1"/>
                  <a:sym typeface="Bw Modelica 1"/>
                </a:rPr>
                <a:t>ORA POR SUS DISCÍPULOS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-919207" y="7839412"/>
              <a:ext cx="6959304" cy="471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64"/>
                </a:lnSpc>
                <a:spcBef>
                  <a:spcPct val="0"/>
                </a:spcBef>
              </a:pPr>
              <a:r>
                <a:rPr lang="en-US" sz="3053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ubik"/>
                  <a:ea typeface="Rubik"/>
                  <a:cs typeface="Rubik"/>
                  <a:sym typeface="Rubik"/>
                </a:rPr>
                <a:t>CRISTO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336312" y="8536450"/>
              <a:ext cx="5100351" cy="3323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85"/>
                </a:lnSpc>
                <a:spcBef>
                  <a:spcPct val="0"/>
                </a:spcBef>
              </a:pPr>
              <a:r>
                <a:rPr lang="en-US" sz="2238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ubik"/>
                  <a:ea typeface="Rubik"/>
                  <a:cs typeface="Rubik"/>
                  <a:sym typeface="Rubik"/>
                </a:rPr>
                <a:t>CONTINUACIÓN...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87188" y="2151176"/>
            <a:ext cx="7877010" cy="7621474"/>
          </a:xfrm>
          <a:custGeom>
            <a:avLst/>
            <a:gdLst/>
            <a:ahLst/>
            <a:cxnLst/>
            <a:rect l="l" t="t" r="r" b="b"/>
            <a:pathLst>
              <a:path w="7877010" h="7621474">
                <a:moveTo>
                  <a:pt x="0" y="0"/>
                </a:moveTo>
                <a:lnTo>
                  <a:pt x="7877010" y="0"/>
                </a:lnTo>
                <a:lnTo>
                  <a:pt x="7877010" y="7621474"/>
                </a:lnTo>
                <a:lnTo>
                  <a:pt x="0" y="762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544" r="-22544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27067" y="3809278"/>
            <a:ext cx="9722302" cy="2065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podemos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ser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santificados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verdad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17:19; 16:13 (</a:t>
            </a:r>
            <a:r>
              <a:rPr lang="en-US" sz="28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primera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8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).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294862" y="3752865"/>
            <a:ext cx="8654536" cy="2735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4"/>
              </a:lnSpc>
              <a:spcBef>
                <a:spcPct val="0"/>
              </a:spcBef>
            </a:pPr>
            <a:r>
              <a:rPr lang="en-US" sz="459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59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59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9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sabemos</a:t>
            </a:r>
            <a:r>
              <a:rPr lang="en-US" sz="459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Cristo </a:t>
            </a:r>
            <a:r>
              <a:rPr lang="en-US" sz="459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</a:t>
            </a:r>
            <a:r>
              <a:rPr lang="en-US" sz="459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9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incluyó</a:t>
            </a:r>
            <a:r>
              <a:rPr lang="en-US" sz="459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9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59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9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59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9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oración</a:t>
            </a:r>
            <a:r>
              <a:rPr lang="en-US" sz="459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9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mediadora</a:t>
            </a:r>
            <a:r>
              <a:rPr lang="en-US" sz="459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59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2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17:20.</a:t>
            </a:r>
            <a:endParaRPr lang="en-US" sz="4595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144000" y="1281757"/>
            <a:ext cx="8805399" cy="962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4"/>
              </a:lnSpc>
              <a:spcBef>
                <a:spcPct val="0"/>
              </a:spcBef>
            </a:pPr>
            <a:r>
              <a:rPr lang="en-US" sz="3128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TIERNA CONSIDERACIÓN DE LARGO ALCANCE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7323766" y="0"/>
                </a:moveTo>
                <a:lnTo>
                  <a:pt x="0" y="0"/>
                </a:lnTo>
                <a:lnTo>
                  <a:pt x="0" y="10287000"/>
                </a:lnTo>
                <a:lnTo>
                  <a:pt x="7323766" y="10287000"/>
                </a:lnTo>
                <a:lnTo>
                  <a:pt x="7323766" y="0"/>
                </a:lnTo>
                <a:close/>
              </a:path>
            </a:pathLst>
          </a:custGeom>
          <a:blipFill>
            <a:blip r:embed="rId2"/>
            <a:stretch>
              <a:fillRect l="-2608" r="-260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8474" y="4685625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seguridad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tenemos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que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cuidado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Cristo, 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través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Espíritu Santo,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está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sobre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nosotros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hoy?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14:16.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87188" y="2151176"/>
            <a:ext cx="7877010" cy="7621474"/>
          </a:xfrm>
          <a:custGeom>
            <a:avLst/>
            <a:gdLst/>
            <a:ahLst/>
            <a:cxnLst/>
            <a:rect l="l" t="t" r="r" b="b"/>
            <a:pathLst>
              <a:path w="7877010" h="7621474">
                <a:moveTo>
                  <a:pt x="0" y="0"/>
                </a:moveTo>
                <a:lnTo>
                  <a:pt x="7877010" y="0"/>
                </a:lnTo>
                <a:lnTo>
                  <a:pt x="7877010" y="7621474"/>
                </a:lnTo>
                <a:lnTo>
                  <a:pt x="0" y="762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817" r="-2281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27067" y="3809278"/>
            <a:ext cx="9722302" cy="2152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deseo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manifestó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favor de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pueblo al final de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oración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17:24.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784" b="-38784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343775" y="-657225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0733" y="2319858"/>
            <a:ext cx="15941041" cy="1066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debemos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reflejar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Padre a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través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Cristo? </a:t>
            </a:r>
            <a:b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17:25, 26.</a:t>
            </a:r>
            <a:endParaRPr lang="en-US" sz="3754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037161" y="1028700"/>
            <a:ext cx="12018913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 b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PARA QUE PODAMOS CONOCER SU NOMBRE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7323766" y="0"/>
                </a:moveTo>
                <a:lnTo>
                  <a:pt x="0" y="0"/>
                </a:lnTo>
                <a:lnTo>
                  <a:pt x="0" y="10287000"/>
                </a:lnTo>
                <a:lnTo>
                  <a:pt x="7323766" y="10287000"/>
                </a:lnTo>
                <a:lnTo>
                  <a:pt x="7323766" y="0"/>
                </a:lnTo>
                <a:close/>
              </a:path>
            </a:pathLst>
          </a:custGeom>
          <a:blipFill>
            <a:blip r:embed="rId2"/>
            <a:stretch>
              <a:fillRect t="-3479" b="-347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8474" y="4685625"/>
            <a:ext cx="11557594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enfoque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debemos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mantener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siempre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vida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Jeremías 9:23, 24.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564234" y="-380505"/>
            <a:ext cx="2741457" cy="2065483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337461" y="633219"/>
            <a:ext cx="968052" cy="96805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5065223" y="982710"/>
            <a:ext cx="1031208" cy="103120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4034964" y="0"/>
            <a:ext cx="4253036" cy="2221255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964516" y="9173251"/>
            <a:ext cx="2241769" cy="111374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E79F91-50DE-CAC4-9401-02A33C3D4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7853" y="965200"/>
            <a:ext cx="5912293" cy="835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406120" y="9679714"/>
            <a:ext cx="1222354" cy="60728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03620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6446955" y="3537"/>
            <a:ext cx="2814980" cy="2649013"/>
            <a:chOff x="-648769" y="2358"/>
            <a:chExt cx="1876653" cy="17660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05794" y="9050499"/>
            <a:ext cx="968052" cy="96805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15154" y="8581662"/>
            <a:ext cx="3392947" cy="1705336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3CC03D6-A009-3764-73E7-2B24FF5FA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516" y="965200"/>
            <a:ext cx="5974967" cy="83565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2834966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1EF772F-33B6-E34B-FE86-0EA066D11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"/>
          <a:stretch>
            <a:fillRect/>
          </a:stretch>
        </p:blipFill>
        <p:spPr>
          <a:xfrm>
            <a:off x="184074" y="173607"/>
            <a:ext cx="17907979" cy="992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67509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623" b="-9862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4995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8024" r="-225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7569" r="-2756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5136" r="-2513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43338" r="-6661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21099" y="4499710"/>
            <a:ext cx="3653274" cy="971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LA ÚLTIMA ORACIÓN DE CRISTO CON SUS DISCÍPULOS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216336" y="4718788"/>
            <a:ext cx="3077508" cy="64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CRISTO GLORIFICADO EN SUS DISCÍPULOS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808898" y="4709309"/>
            <a:ext cx="3108894" cy="657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PREPARANDO A LOS SUCESORES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78974" y="4709286"/>
            <a:ext cx="3372402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21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EL PADRE Y EL HIJO GLORIFICADOS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38646" y="4642588"/>
            <a:ext cx="3251621" cy="676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22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LOS RESULTADOS DE CONOCER A CRISTO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67204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Cristo Ora por Sus Discípulos (1)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2657005" y="698103"/>
            <a:ext cx="4958887" cy="5296326"/>
          </a:xfrm>
          <a:custGeom>
            <a:avLst/>
            <a:gdLst/>
            <a:ahLst/>
            <a:cxnLst/>
            <a:rect l="l" t="t" r="r" b="b"/>
            <a:pathLst>
              <a:path w="4958887" h="5296326">
                <a:moveTo>
                  <a:pt x="0" y="0"/>
                </a:moveTo>
                <a:lnTo>
                  <a:pt x="4958887" y="0"/>
                </a:lnTo>
                <a:lnTo>
                  <a:pt x="4958887" y="5296325"/>
                </a:lnTo>
                <a:lnTo>
                  <a:pt x="0" y="5296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TextBox 4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219564"/>
            <a:ext cx="15398833" cy="6067436"/>
          </a:xfrm>
          <a:custGeom>
            <a:avLst/>
            <a:gdLst/>
            <a:ahLst/>
            <a:cxnLst/>
            <a:rect l="l" t="t" r="r" b="b"/>
            <a:pathLst>
              <a:path w="15398833" h="6067436">
                <a:moveTo>
                  <a:pt x="0" y="0"/>
                </a:moveTo>
                <a:lnTo>
                  <a:pt x="15398833" y="0"/>
                </a:lnTo>
                <a:lnTo>
                  <a:pt x="15398833" y="6067436"/>
                </a:lnTo>
                <a:lnTo>
                  <a:pt x="0" y="6067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4624" b="-34624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343775" y="-657225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87475" y="1104909"/>
            <a:ext cx="12236164" cy="685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44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UNIDOS EN CRISTO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4937" y="2295536"/>
            <a:ext cx="17168702" cy="1213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punto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esencial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éxito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iglesia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menciona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repetidamente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oración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intercesión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17:11 (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última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), 21–23.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FF549-A174-A06D-A2C7-BF3F02A61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B18D207-FFFA-AE8C-967F-985CDDF3C22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51" b="-915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79E1501-B2E9-69A4-844E-F1EDB56A24AA}"/>
              </a:ext>
            </a:extLst>
          </p:cNvPr>
          <p:cNvGrpSpPr/>
          <p:nvPr/>
        </p:nvGrpSpPr>
        <p:grpSpPr>
          <a:xfrm rot="-5400000">
            <a:off x="5509779" y="-2631858"/>
            <a:ext cx="7447179" cy="18466736"/>
            <a:chOff x="0" y="0"/>
            <a:chExt cx="1961397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E2F6D2E-11A9-8F68-113B-0DE1AABA5AD4}"/>
                </a:ext>
              </a:extLst>
            </p:cNvPr>
            <p:cNvSpPr/>
            <p:nvPr/>
          </p:nvSpPr>
          <p:spPr>
            <a:xfrm>
              <a:off x="0" y="0"/>
              <a:ext cx="1961397" cy="4863667"/>
            </a:xfrm>
            <a:custGeom>
              <a:avLst/>
              <a:gdLst/>
              <a:ahLst/>
              <a:cxnLst/>
              <a:rect l="l" t="t" r="r" b="b"/>
              <a:pathLst>
                <a:path w="1961397" h="4863667">
                  <a:moveTo>
                    <a:pt x="0" y="0"/>
                  </a:moveTo>
                  <a:lnTo>
                    <a:pt x="1961397" y="0"/>
                  </a:lnTo>
                  <a:lnTo>
                    <a:pt x="1961397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A575F8C6-3C41-61A0-E786-D9FB28727964}"/>
                </a:ext>
              </a:extLst>
            </p:cNvPr>
            <p:cNvSpPr txBox="1"/>
            <p:nvPr/>
          </p:nvSpPr>
          <p:spPr>
            <a:xfrm>
              <a:off x="0" y="0"/>
              <a:ext cx="1961397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E5A6112F-FBBC-F4E5-E209-8A80C27C8DF1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779D57A-A623-FC80-C391-F9A886D410BE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E0985817-0BCF-DCDF-A85A-3CEAC7F6CD9E}"/>
              </a:ext>
            </a:extLst>
          </p:cNvPr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C12B869-08BE-BC9C-501D-B91D0BF85A28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BE788B12-D497-AEF0-337F-6B826883D8A9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11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3DF14F8D-5024-149B-9160-A9BB612D3AC6}"/>
              </a:ext>
            </a:extLst>
          </p:cNvPr>
          <p:cNvGrpSpPr/>
          <p:nvPr/>
        </p:nvGrpSpPr>
        <p:grpSpPr>
          <a:xfrm>
            <a:off x="-919207" y="7546702"/>
            <a:ext cx="18403495" cy="1322083"/>
            <a:chOff x="-919207" y="7546702"/>
            <a:chExt cx="18403495" cy="1322083"/>
          </a:xfrm>
        </p:grpSpPr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40D8C58D-6906-652E-5EF0-C6AE4AB0ED55}"/>
                </a:ext>
              </a:extLst>
            </p:cNvPr>
            <p:cNvSpPr txBox="1"/>
            <p:nvPr/>
          </p:nvSpPr>
          <p:spPr>
            <a:xfrm>
              <a:off x="1711981" y="7546702"/>
              <a:ext cx="15772307" cy="10572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05"/>
                </a:lnSpc>
                <a:spcBef>
                  <a:spcPct val="0"/>
                </a:spcBef>
              </a:pPr>
              <a:r>
                <a:rPr lang="en-US" sz="6920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  <a:ea typeface="Bw Modelica 1"/>
                  <a:cs typeface="Bw Modelica 1"/>
                  <a:sym typeface="Bw Modelica 1"/>
                </a:rPr>
                <a:t>ORA POR SUS DISCÍPULOS</a:t>
              </a: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DB4E66F6-0605-345D-9D70-75EE83FC6A4F}"/>
                </a:ext>
              </a:extLst>
            </p:cNvPr>
            <p:cNvSpPr txBox="1"/>
            <p:nvPr/>
          </p:nvSpPr>
          <p:spPr>
            <a:xfrm>
              <a:off x="-919207" y="7839412"/>
              <a:ext cx="6959304" cy="471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64"/>
                </a:lnSpc>
                <a:spcBef>
                  <a:spcPct val="0"/>
                </a:spcBef>
              </a:pPr>
              <a:r>
                <a:rPr lang="en-US" sz="3053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ubik"/>
                  <a:ea typeface="Rubik"/>
                  <a:cs typeface="Rubik"/>
                  <a:sym typeface="Rubik"/>
                </a:rPr>
                <a:t>CRISTO</a:t>
              </a:r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10626F20-FF0A-B770-7E90-B4FB18C63238}"/>
                </a:ext>
              </a:extLst>
            </p:cNvPr>
            <p:cNvSpPr txBox="1"/>
            <p:nvPr/>
          </p:nvSpPr>
          <p:spPr>
            <a:xfrm>
              <a:off x="12336312" y="8536450"/>
              <a:ext cx="5100351" cy="3323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85"/>
                </a:lnSpc>
                <a:spcBef>
                  <a:spcPct val="0"/>
                </a:spcBef>
              </a:pPr>
              <a:r>
                <a:rPr lang="en-US" sz="2238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ubik"/>
                  <a:ea typeface="Rubik"/>
                  <a:cs typeface="Rubik"/>
                  <a:sym typeface="Rubik"/>
                </a:rPr>
                <a:t>CONTINUACIÓN...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9839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187188" y="2151176"/>
            <a:ext cx="7877010" cy="7621474"/>
          </a:xfrm>
          <a:custGeom>
            <a:avLst/>
            <a:gdLst/>
            <a:ahLst/>
            <a:cxnLst/>
            <a:rect l="l" t="t" r="r" b="b"/>
            <a:pathLst>
              <a:path w="7877010" h="7621474">
                <a:moveTo>
                  <a:pt x="0" y="0"/>
                </a:moveTo>
                <a:lnTo>
                  <a:pt x="7877010" y="0"/>
                </a:lnTo>
                <a:lnTo>
                  <a:pt x="7877010" y="7621474"/>
                </a:lnTo>
                <a:lnTo>
                  <a:pt x="0" y="7621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76" b="-1676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327067" y="3809278"/>
            <a:ext cx="9722302" cy="2152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5"/>
              </a:lnSpc>
              <a:spcBef>
                <a:spcPct val="0"/>
              </a:spcBef>
            </a:pP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puede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lograr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mantener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unidad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68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iglesia</a:t>
            </a:r>
            <a:r>
              <a:rPr lang="en-US" sz="468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1 Juan 1:7.</a:t>
            </a:r>
            <a:endParaRPr lang="en-US" sz="468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334" y="0"/>
            <a:ext cx="7668666" cy="10287000"/>
          </a:xfrm>
          <a:custGeom>
            <a:avLst/>
            <a:gdLst/>
            <a:ahLst/>
            <a:cxnLst/>
            <a:rect l="l" t="t" r="r" b="b"/>
            <a:pathLst>
              <a:path w="7668666" h="10287000">
                <a:moveTo>
                  <a:pt x="0" y="0"/>
                </a:moveTo>
                <a:lnTo>
                  <a:pt x="7668666" y="0"/>
                </a:lnTo>
                <a:lnTo>
                  <a:pt x="76686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666" b="-566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72580" y="5133975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dice Cristo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acerca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sus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discípulos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mundo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17:13, 14. 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¿Por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persigue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mundo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932871" y="1147775"/>
            <a:ext cx="10767896" cy="655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1"/>
              </a:lnSpc>
            </a:pPr>
            <a:r>
              <a:rPr lang="en-US" sz="42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NO SON DEL MUNDO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0" y="0"/>
                </a:moveTo>
                <a:lnTo>
                  <a:pt x="7323766" y="0"/>
                </a:lnTo>
                <a:lnTo>
                  <a:pt x="732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579" b="-357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8474" y="4685625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plan de Dios para sus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hijos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lo que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respecta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las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influencias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mundo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17:15, 16.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16296" y="-263440"/>
            <a:ext cx="2634144" cy="18466736"/>
            <a:chOff x="0" y="0"/>
            <a:chExt cx="693766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766" cy="4863667"/>
            </a:xfrm>
            <a:custGeom>
              <a:avLst/>
              <a:gdLst/>
              <a:ahLst/>
              <a:cxnLst/>
              <a:rect l="l" t="t" r="r" b="b"/>
              <a:pathLst>
                <a:path w="693766" h="4863667">
                  <a:moveTo>
                    <a:pt x="0" y="0"/>
                  </a:moveTo>
                  <a:lnTo>
                    <a:pt x="693766" y="0"/>
                  </a:lnTo>
                  <a:lnTo>
                    <a:pt x="693766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766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187225" y="1181169"/>
            <a:ext cx="12072075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5"/>
              </a:lnSpc>
            </a:pPr>
            <a:r>
              <a:rPr lang="en-US" sz="4612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PODER EN LA VERDAD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97476" y="3642749"/>
            <a:ext cx="7597897" cy="2980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7"/>
              </a:lnSpc>
              <a:spcBef>
                <a:spcPct val="0"/>
              </a:spcBef>
            </a:pPr>
            <a: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91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hace</a:t>
            </a:r>
            <a: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91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verdad</a:t>
            </a:r>
            <a: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aquellos</a:t>
            </a:r>
            <a: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que la </a:t>
            </a:r>
            <a:r>
              <a:rPr lang="en-US" sz="491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conocen</a:t>
            </a:r>
            <a: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 y la </a:t>
            </a:r>
            <a:r>
              <a:rPr lang="en-US" sz="4914" dirty="0" err="1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obedecen</a:t>
            </a:r>
            <a:r>
              <a:rPr lang="en-US" sz="4914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2"/>
                <a:ea typeface="Bw Modelica 2"/>
                <a:cs typeface="Bw Modelica 2"/>
                <a:sym typeface="Bw Modelica 2"/>
              </a:rPr>
              <a:t>Juan 8:32; 17:17.</a:t>
            </a:r>
            <a:endParaRPr lang="en-US" sz="4914" dirty="0">
              <a:solidFill>
                <a:srgbClr val="FEFE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22" b="-122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251861" y="9308980"/>
            <a:ext cx="13511644" cy="657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8"/>
              </a:lnSpc>
              <a:spcBef>
                <a:spcPct val="0"/>
              </a:spcBef>
            </a:pP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define la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verdad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Salmo 119:142.</a:t>
            </a:r>
            <a:endParaRPr lang="en-US" sz="4557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367</Words>
  <Application>Microsoft Office PowerPoint</Application>
  <PresentationFormat>Personalizado</PresentationFormat>
  <Paragraphs>53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30" baseType="lpstr">
      <vt:lpstr>Rubik Bold</vt:lpstr>
      <vt:lpstr>Rubik Semi-Bold</vt:lpstr>
      <vt:lpstr>Bw Modelica 2</vt:lpstr>
      <vt:lpstr>Rubik</vt:lpstr>
      <vt:lpstr>Calibri</vt:lpstr>
      <vt:lpstr>Trocchi</vt:lpstr>
      <vt:lpstr>Arial</vt:lpstr>
      <vt:lpstr>Bw Modelica 1</vt:lpstr>
      <vt:lpstr>Arimo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11, Septiembre 13 de 2025</dc:title>
  <cp:lastModifiedBy>Asosur Tesorería</cp:lastModifiedBy>
  <cp:revision>4</cp:revision>
  <dcterms:created xsi:type="dcterms:W3CDTF">2006-08-16T00:00:00Z</dcterms:created>
  <dcterms:modified xsi:type="dcterms:W3CDTF">2025-09-12T16:26:53Z</dcterms:modified>
  <dc:identifier>DAGyx8LzPLY</dc:identifier>
</cp:coreProperties>
</file>