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  <p:embeddedFont>
      <p:font typeface="Trocchi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9" b="-71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065732" y="-1114004"/>
            <a:ext cx="4335271" cy="18466736"/>
            <a:chOff x="0" y="0"/>
            <a:chExt cx="1141800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1800" cy="4863667"/>
            </a:xfrm>
            <a:custGeom>
              <a:avLst/>
              <a:gdLst/>
              <a:ahLst/>
              <a:cxnLst/>
              <a:rect l="l" t="t" r="r" b="b"/>
              <a:pathLst>
                <a:path w="1141800" h="4863667">
                  <a:moveTo>
                    <a:pt x="0" y="0"/>
                  </a:moveTo>
                  <a:lnTo>
                    <a:pt x="1141800" y="0"/>
                  </a:lnTo>
                  <a:lnTo>
                    <a:pt x="1141800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41800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2B203B1-3B75-DB73-6EBE-86D30EBEF45B}"/>
              </a:ext>
            </a:extLst>
          </p:cNvPr>
          <p:cNvGrpSpPr/>
          <p:nvPr/>
        </p:nvGrpSpPr>
        <p:grpSpPr>
          <a:xfrm>
            <a:off x="1028700" y="4849003"/>
            <a:ext cx="9395179" cy="1626579"/>
            <a:chOff x="1028700" y="4849003"/>
            <a:chExt cx="9395179" cy="1626579"/>
          </a:xfrm>
        </p:grpSpPr>
        <p:sp>
          <p:nvSpPr>
            <p:cNvPr id="11" name="TextBox 11"/>
            <p:cNvSpPr txBox="1"/>
            <p:nvPr/>
          </p:nvSpPr>
          <p:spPr>
            <a:xfrm>
              <a:off x="1028700" y="4849003"/>
              <a:ext cx="1928005" cy="53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3"/>
                </a:lnSpc>
                <a:spcBef>
                  <a:spcPct val="0"/>
                </a:spcBef>
              </a:pPr>
              <a:r>
                <a:rPr lang="en-US" sz="3503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28700" y="5418351"/>
              <a:ext cx="9395179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5"/>
                </a:lnSpc>
                <a:spcBef>
                  <a:spcPct val="0"/>
                </a:spcBef>
              </a:pPr>
              <a:r>
                <a:rPr lang="en-US" sz="692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LA VID VERDADERA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2242" y="4429575"/>
            <a:ext cx="9061455" cy="206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¿Bajo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permanecer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 de Cristo?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15:9, 10; 1 Juan 2:5.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44" b="-894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16517" y="5391880"/>
            <a:ext cx="9722302" cy="28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dice Jesús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palabra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vínculo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15:3, 7; 6:63.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86009" y="1211284"/>
            <a:ext cx="12159164" cy="66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TRASPASANDO PARA RESTAURAR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28" b="-882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518373" y="517373"/>
            <a:ext cx="1251253" cy="18288000"/>
            <a:chOff x="0" y="0"/>
            <a:chExt cx="329548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548" cy="4816592"/>
            </a:xfrm>
            <a:custGeom>
              <a:avLst/>
              <a:gdLst/>
              <a:ahLst/>
              <a:cxnLst/>
              <a:rect l="l" t="t" r="r" b="b"/>
              <a:pathLst>
                <a:path w="329548" h="4816592">
                  <a:moveTo>
                    <a:pt x="0" y="0"/>
                  </a:moveTo>
                  <a:lnTo>
                    <a:pt x="329548" y="0"/>
                  </a:lnTo>
                  <a:lnTo>
                    <a:pt x="3295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295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523449" y="3062010"/>
            <a:ext cx="9890348" cy="35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especie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cirugía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transforma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nuestros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motivos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actitudes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interiores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someternos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Palabra de Dios.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4:12; Salmos 51:10.</a:t>
            </a:r>
            <a:endParaRPr lang="en-US" sz="46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651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220" b="-75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hará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con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dice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fruto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15:2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444484" y="1028700"/>
            <a:ext cx="9397752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¿PARA SER QUEMADO O PODADO?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453" r="-8217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287"/>
            <a:ext cx="4632317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9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pámpanos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permanecen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15:2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2950" r="-23017" b="-844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556" r="-329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4119" b="-2411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0337" r="-966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642629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 dirty="0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OBEDIENCIA, EL FRUTO DE LA FE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819627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PAZ DE CRISTO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85474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 LEGADO DE PAZ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785474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MAESTRO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22578" y="4614059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NECESIDAD ESENCIAL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Promesa del Espíritu Santo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1CAE-F30B-30B6-1DFA-2A9263641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B22BD8-4CB1-7E41-A29A-5D280F5B2F52}"/>
              </a:ext>
            </a:extLst>
          </p:cNvPr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9" b="-71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BC7F00B-916E-13BE-4B32-24F4735A2CFD}"/>
              </a:ext>
            </a:extLst>
          </p:cNvPr>
          <p:cNvGrpSpPr/>
          <p:nvPr/>
        </p:nvGrpSpPr>
        <p:grpSpPr>
          <a:xfrm rot="-5400000">
            <a:off x="7065732" y="-1114004"/>
            <a:ext cx="4335271" cy="18466736"/>
            <a:chOff x="0" y="0"/>
            <a:chExt cx="1141800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4C8677D-9B2F-A139-6994-2F98B7044129}"/>
                </a:ext>
              </a:extLst>
            </p:cNvPr>
            <p:cNvSpPr/>
            <p:nvPr/>
          </p:nvSpPr>
          <p:spPr>
            <a:xfrm>
              <a:off x="0" y="0"/>
              <a:ext cx="1141800" cy="4863667"/>
            </a:xfrm>
            <a:custGeom>
              <a:avLst/>
              <a:gdLst/>
              <a:ahLst/>
              <a:cxnLst/>
              <a:rect l="l" t="t" r="r" b="b"/>
              <a:pathLst>
                <a:path w="1141800" h="4863667">
                  <a:moveTo>
                    <a:pt x="0" y="0"/>
                  </a:moveTo>
                  <a:lnTo>
                    <a:pt x="1141800" y="0"/>
                  </a:lnTo>
                  <a:lnTo>
                    <a:pt x="1141800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B680811-1330-524E-69CE-085A4EBC3076}"/>
                </a:ext>
              </a:extLst>
            </p:cNvPr>
            <p:cNvSpPr txBox="1"/>
            <p:nvPr/>
          </p:nvSpPr>
          <p:spPr>
            <a:xfrm>
              <a:off x="0" y="0"/>
              <a:ext cx="1141800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BE350F0-3B01-08CA-1B71-54D5ABEADD26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1CB4EE8-1EA8-2CC3-179D-FEC5ABC8339F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0206A77-675C-0882-5CEA-C27B464B6502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C0E1C97-40A6-7EE4-F2C9-BBD947C99FD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63FC105-1359-8F0C-261E-6E5E11B66A86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61ACDFE-7FE1-9493-9ED3-612A7D9A9FCE}"/>
              </a:ext>
            </a:extLst>
          </p:cNvPr>
          <p:cNvGrpSpPr/>
          <p:nvPr/>
        </p:nvGrpSpPr>
        <p:grpSpPr>
          <a:xfrm>
            <a:off x="1028700" y="4849003"/>
            <a:ext cx="9395179" cy="1626579"/>
            <a:chOff x="1028700" y="4849003"/>
            <a:chExt cx="9395179" cy="1626579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CAED43C-F828-DD55-B2A3-C9592F60A969}"/>
                </a:ext>
              </a:extLst>
            </p:cNvPr>
            <p:cNvSpPr txBox="1"/>
            <p:nvPr/>
          </p:nvSpPr>
          <p:spPr>
            <a:xfrm>
              <a:off x="1028700" y="4849003"/>
              <a:ext cx="1928005" cy="53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3"/>
                </a:lnSpc>
                <a:spcBef>
                  <a:spcPct val="0"/>
                </a:spcBef>
              </a:pPr>
              <a:r>
                <a:rPr lang="en-US" sz="3503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ECDB883-33D7-E014-4027-BA4E7AF9F457}"/>
                </a:ext>
              </a:extLst>
            </p:cNvPr>
            <p:cNvSpPr txBox="1"/>
            <p:nvPr/>
          </p:nvSpPr>
          <p:spPr>
            <a:xfrm>
              <a:off x="1028700" y="5418351"/>
              <a:ext cx="9395179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5"/>
                </a:lnSpc>
                <a:spcBef>
                  <a:spcPct val="0"/>
                </a:spcBef>
              </a:pPr>
              <a:r>
                <a:rPr lang="en-US" sz="692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LA VID VERDADERA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224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98" b="-162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47775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FRÁGILES Y DEPENDIENTES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15:1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432" r="-1443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46448" y="4523653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lección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quiso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través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vid?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15:1–3.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526" r="-208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esencial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cristiana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fructífera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15:4.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consolar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14:16–18.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9735968" cy="130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CONDICIÓN PARA LA FECUNDIDAD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814" r="-665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persona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separada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997" y="0"/>
            <a:ext cx="17068006" cy="10198985"/>
          </a:xfrm>
          <a:custGeom>
            <a:avLst/>
            <a:gdLst/>
            <a:ahLst/>
            <a:cxnLst/>
            <a:rect l="l" t="t" r="r" b="b"/>
            <a:pathLst>
              <a:path w="17068006" h="10198985">
                <a:moveTo>
                  <a:pt x="0" y="0"/>
                </a:moveTo>
                <a:lnTo>
                  <a:pt x="17068006" y="0"/>
                </a:lnTo>
                <a:lnTo>
                  <a:pt x="17068006" y="10198985"/>
                </a:lnTo>
                <a:lnTo>
                  <a:pt x="0" y="10198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1" t="-9148" r="-3889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87856" y="4263209"/>
            <a:ext cx="972230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discipulado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15:4; 8:31; 13:35.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6" b="-91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061731" y="-1118006"/>
            <a:ext cx="4343275" cy="18466736"/>
            <a:chOff x="0" y="0"/>
            <a:chExt cx="1143908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908" cy="4863667"/>
            </a:xfrm>
            <a:custGeom>
              <a:avLst/>
              <a:gdLst/>
              <a:ahLst/>
              <a:cxnLst/>
              <a:rect l="l" t="t" r="r" b="b"/>
              <a:pathLst>
                <a:path w="1143908" h="4863667">
                  <a:moveTo>
                    <a:pt x="0" y="0"/>
                  </a:moveTo>
                  <a:lnTo>
                    <a:pt x="1143908" y="0"/>
                  </a:lnTo>
                  <a:lnTo>
                    <a:pt x="1143908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3C4D0A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43908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12433" y="1400197"/>
            <a:ext cx="9501201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PERMANECIENDO EN CRISTO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8406" y="7370339"/>
            <a:ext cx="14369924" cy="149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será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seguro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conexión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constante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con Cristo? </a:t>
            </a:r>
            <a:r>
              <a:rPr lang="en-US" sz="3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Juan 15:5, 8.</a:t>
            </a:r>
            <a:endParaRPr lang="en-US" sz="4914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330</Words>
  <Application>Microsoft Office PowerPoint</Application>
  <PresentationFormat>Personalizado</PresentationFormat>
  <Paragraphs>49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Trocchi</vt:lpstr>
      <vt:lpstr>Bw Modelica 1</vt:lpstr>
      <vt:lpstr>Arimo</vt:lpstr>
      <vt:lpstr>Bw Modelica 2</vt:lpstr>
      <vt:lpstr>Rubik Bold</vt:lpstr>
      <vt:lpstr>Rubik Semi-Bold</vt:lpstr>
      <vt:lpstr>Rubik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7, Agosto 16 de 2025</dc:title>
  <cp:lastModifiedBy>Asosur Tesorería</cp:lastModifiedBy>
  <cp:revision>2</cp:revision>
  <dcterms:created xsi:type="dcterms:W3CDTF">2006-08-16T00:00:00Z</dcterms:created>
  <dcterms:modified xsi:type="dcterms:W3CDTF">2025-08-15T16:54:17Z</dcterms:modified>
  <dc:identifier>DAGwKN31nYA</dc:identifier>
</cp:coreProperties>
</file>