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2" r:id="rId5"/>
    <p:sldId id="271"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8288000" cy="10287000"/>
  <p:notesSz cx="6858000" cy="9144000"/>
  <p:embeddedFontLst>
    <p:embeddedFont>
      <p:font typeface="Arimo" panose="020B0604020202020204" charset="0"/>
      <p:regular r:id="rId19"/>
    </p:embeddedFont>
    <p:embeddedFont>
      <p:font typeface="Bw Modelica 1" panose="020B0604020202020204" charset="0"/>
      <p:regular r:id="rId20"/>
    </p:embeddedFont>
    <p:embeddedFont>
      <p:font typeface="Bw Modelica 2" panose="020B0604020202020204" charset="0"/>
      <p:regular r:id="rId21"/>
    </p:embeddedFont>
    <p:embeddedFont>
      <p:font typeface="Rubik" panose="020B0604020202020204" charset="-79"/>
      <p:regular r:id="rId22"/>
    </p:embeddedFont>
    <p:embeddedFont>
      <p:font typeface="Rubik Bold" panose="020B0604020202020204" charset="-79"/>
      <p:regular r:id="rId23"/>
    </p:embeddedFont>
    <p:embeddedFont>
      <p:font typeface="Rubik Italics" panose="020B0604020202020204" charset="-79"/>
      <p:regular r:id="rId24"/>
    </p:embeddedFont>
    <p:embeddedFont>
      <p:font typeface="Rubik Semi-Bold" panose="020B0604020202020204" charset="-79"/>
      <p:regular r:id="rId25"/>
    </p:embeddedFont>
    <p:embeddedFont>
      <p:font typeface="Trocchi"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8288000" h="10246228">
                <a:moveTo>
                  <a:pt x="0" y="0"/>
                </a:moveTo>
                <a:lnTo>
                  <a:pt x="18288000" y="0"/>
                </a:lnTo>
                <a:lnTo>
                  <a:pt x="18288000" y="10246228"/>
                </a:lnTo>
                <a:lnTo>
                  <a:pt x="0" y="10246228"/>
                </a:lnTo>
                <a:lnTo>
                  <a:pt x="0" y="0"/>
                </a:lnTo>
                <a:close/>
              </a:path>
            </a:pathLst>
          </a:custGeom>
          <a:blipFill>
            <a:blip r:embed="rId2"/>
            <a:stretch>
              <a:fillRect t="-9513" b="-9513"/>
            </a:stretch>
          </a:blipFill>
        </p:spPr>
        <p:txBody>
          <a:bodyPr/>
          <a:lstStyle/>
          <a:p>
            <a:endParaRPr lang="es-CO"/>
          </a:p>
        </p:txBody>
      </p:sp>
      <p:grpSp>
        <p:nvGrpSpPr>
          <p:cNvPr id="3" name="Group 3"/>
          <p:cNvGrpSpPr/>
          <p:nvPr/>
        </p:nvGrpSpPr>
        <p:grpSpPr>
          <a:xfrm rot="-5400000">
            <a:off x="7326100" y="-853636"/>
            <a:ext cx="3814535" cy="18466736"/>
            <a:chOff x="0" y="0"/>
            <a:chExt cx="1004651" cy="4863667"/>
          </a:xfrm>
        </p:grpSpPr>
        <p:sp>
          <p:nvSpPr>
            <p:cNvPr id="4" name="Freeform 4"/>
            <p:cNvSpPr/>
            <p:nvPr/>
          </p:nvSpPr>
          <p:spPr>
            <a:xfrm>
              <a:off x="0" y="0"/>
              <a:ext cx="1004651" cy="4863667"/>
            </a:xfrm>
            <a:custGeom>
              <a:avLst/>
              <a:gdLst/>
              <a:ahLst/>
              <a:cxnLst/>
              <a:rect l="l" t="t" r="r" b="b"/>
              <a:pathLst>
                <a:path w="1004651" h="4863667">
                  <a:moveTo>
                    <a:pt x="0" y="0"/>
                  </a:moveTo>
                  <a:lnTo>
                    <a:pt x="1004651" y="0"/>
                  </a:lnTo>
                  <a:lnTo>
                    <a:pt x="1004651" y="4863667"/>
                  </a:lnTo>
                  <a:lnTo>
                    <a:pt x="0" y="4863667"/>
                  </a:lnTo>
                  <a:close/>
                </a:path>
              </a:pathLst>
            </a:custGeom>
            <a:gradFill rotWithShape="1">
              <a:gsLst>
                <a:gs pos="0">
                  <a:srgbClr val="633F35">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1004651" cy="4863667"/>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817589"/>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p:cNvGrpSpPr/>
          <p:nvPr/>
        </p:nvGrpSpPr>
        <p:grpSpPr>
          <a:xfrm>
            <a:off x="14989949" y="8715375"/>
            <a:ext cx="3118000" cy="1028700"/>
            <a:chOff x="0" y="0"/>
            <a:chExt cx="4157333" cy="1371600"/>
          </a:xfrm>
        </p:grpSpPr>
        <p:sp>
          <p:nvSpPr>
            <p:cNvPr id="9" name="Freeform 9"/>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0" name="TextBox 10"/>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5</a:t>
            </a:r>
          </a:p>
        </p:txBody>
      </p:sp>
      <p:sp>
        <p:nvSpPr>
          <p:cNvPr id="11" name="TextBox 11"/>
          <p:cNvSpPr txBox="1"/>
          <p:nvPr/>
        </p:nvSpPr>
        <p:spPr>
          <a:xfrm>
            <a:off x="2261852" y="7966708"/>
            <a:ext cx="13764296" cy="836896"/>
          </a:xfrm>
          <a:prstGeom prst="rect">
            <a:avLst/>
          </a:prstGeom>
        </p:spPr>
        <p:txBody>
          <a:bodyPr lIns="0" tIns="0" rIns="0" bIns="0" rtlCol="0" anchor="t">
            <a:spAutoFit/>
          </a:bodyPr>
          <a:lstStyle/>
          <a:p>
            <a:pPr algn="ctr">
              <a:lnSpc>
                <a:spcPts val="6961"/>
              </a:lnSpc>
              <a:spcBef>
                <a:spcPct val="0"/>
              </a:spcBef>
            </a:pPr>
            <a:r>
              <a:rPr lang="en-US" sz="5800" dirty="0">
                <a:solidFill>
                  <a:srgbClr val="FEFEFE"/>
                </a:solidFill>
                <a:effectLst>
                  <a:outerShdw blurRad="38100" dist="38100" dir="2700000" algn="tl">
                    <a:srgbClr val="000000">
                      <a:alpha val="43137"/>
                    </a:srgbClr>
                  </a:outerShdw>
                </a:effectLst>
                <a:latin typeface="Bw Modelica 1"/>
                <a:ea typeface="Bw Modelica 1"/>
                <a:cs typeface="Bw Modelica 1"/>
                <a:sym typeface="Bw Modelica 1"/>
              </a:rPr>
              <a:t>EL CAMINO, LA VERDAD Y LA VIDA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5400"/>
            <a:ext cx="3954448" cy="847724"/>
            <a:chOff x="0" y="0"/>
            <a:chExt cx="5272597" cy="1130299"/>
          </a:xfrm>
        </p:grpSpPr>
        <p:sp>
          <p:nvSpPr>
            <p:cNvPr id="3" name="Freeform 3"/>
            <p:cNvSpPr/>
            <p:nvPr/>
          </p:nvSpPr>
          <p:spPr>
            <a:xfrm>
              <a:off x="0" y="0"/>
              <a:ext cx="5272659" cy="1130300"/>
            </a:xfrm>
            <a:custGeom>
              <a:avLst/>
              <a:gdLst/>
              <a:ahLst/>
              <a:cxnLst/>
              <a:rect l="l" t="t" r="r" b="b"/>
              <a:pathLst>
                <a:path w="5272659" h="1130300">
                  <a:moveTo>
                    <a:pt x="0" y="0"/>
                  </a:moveTo>
                  <a:lnTo>
                    <a:pt x="5272659" y="0"/>
                  </a:lnTo>
                  <a:lnTo>
                    <a:pt x="5272659" y="1130300"/>
                  </a:lnTo>
                  <a:lnTo>
                    <a:pt x="0" y="1130300"/>
                  </a:lnTo>
                  <a:close/>
                </a:path>
              </a:pathLst>
            </a:custGeom>
            <a:solidFill>
              <a:srgbClr val="302924"/>
            </a:solidFill>
          </p:spPr>
          <p:txBody>
            <a:bodyPr/>
            <a:lstStyle/>
            <a:p>
              <a:endParaRPr lang="es-CO"/>
            </a:p>
          </p:txBody>
        </p:sp>
      </p:grpSp>
      <p:sp>
        <p:nvSpPr>
          <p:cNvPr id="4" name="TextBox 4"/>
          <p:cNvSpPr txBox="1"/>
          <p:nvPr/>
        </p:nvSpPr>
        <p:spPr>
          <a:xfrm>
            <a:off x="572242" y="4429575"/>
            <a:ext cx="9061455" cy="2069107"/>
          </a:xfrm>
          <a:prstGeom prst="rect">
            <a:avLst/>
          </a:prstGeom>
        </p:spPr>
        <p:txBody>
          <a:bodyPr lIns="0" tIns="0" rIns="0" bIns="0" rtlCol="0" anchor="t">
            <a:spAutoFit/>
          </a:bodyPr>
          <a:lstStyle/>
          <a:p>
            <a:pPr algn="ctr">
              <a:lnSpc>
                <a:spcPts val="5468"/>
              </a:lnSpc>
              <a:spcBef>
                <a:spcPct val="0"/>
              </a:spcBef>
            </a:pPr>
            <a:r>
              <a:rPr lang="en-US" sz="4557" dirty="0">
                <a:solidFill>
                  <a:srgbClr val="302924"/>
                </a:solidFill>
                <a:latin typeface="Bw Modelica 2"/>
                <a:ea typeface="Bw Modelica 2"/>
                <a:cs typeface="Bw Modelica 2"/>
                <a:sym typeface="Bw Modelica 2"/>
              </a:rPr>
              <a:t>c.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pregunta</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hizo</a:t>
            </a:r>
            <a:r>
              <a:rPr lang="en-US" sz="4557" dirty="0">
                <a:solidFill>
                  <a:srgbClr val="302924"/>
                </a:solidFill>
                <a:latin typeface="Bw Modelica 2"/>
                <a:ea typeface="Bw Modelica 2"/>
                <a:cs typeface="Bw Modelica 2"/>
                <a:sym typeface="Bw Modelica 2"/>
              </a:rPr>
              <a:t> Tomás a Jesús </a:t>
            </a:r>
            <a:r>
              <a:rPr lang="en-US" sz="4557" dirty="0" err="1">
                <a:solidFill>
                  <a:srgbClr val="302924"/>
                </a:solidFill>
                <a:latin typeface="Bw Modelica 2"/>
                <a:ea typeface="Bw Modelica 2"/>
                <a:cs typeface="Bw Modelica 2"/>
                <a:sym typeface="Bw Modelica 2"/>
              </a:rPr>
              <a:t>acerca</a:t>
            </a:r>
            <a:r>
              <a:rPr lang="en-US" sz="4557" dirty="0">
                <a:solidFill>
                  <a:srgbClr val="302924"/>
                </a:solidFill>
                <a:latin typeface="Bw Modelica 2"/>
                <a:ea typeface="Bw Modelica 2"/>
                <a:cs typeface="Bw Modelica 2"/>
                <a:sym typeface="Bw Modelica 2"/>
              </a:rPr>
              <a:t> del </a:t>
            </a:r>
            <a:r>
              <a:rPr lang="en-US" sz="4557" dirty="0" err="1">
                <a:solidFill>
                  <a:srgbClr val="302924"/>
                </a:solidFill>
                <a:latin typeface="Bw Modelica 2"/>
                <a:ea typeface="Bw Modelica 2"/>
                <a:cs typeface="Bw Modelica 2"/>
                <a:sym typeface="Bw Modelica 2"/>
              </a:rPr>
              <a:t>camino</a:t>
            </a:r>
            <a:r>
              <a:rPr lang="en-US" sz="4557" dirty="0">
                <a:solidFill>
                  <a:srgbClr val="302924"/>
                </a:solidFill>
                <a:latin typeface="Bw Modelica 2"/>
                <a:ea typeface="Bw Modelica 2"/>
                <a:cs typeface="Bw Modelica 2"/>
                <a:sym typeface="Bw Modelica 2"/>
              </a:rPr>
              <a:t>, y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respuesta</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recibió</a:t>
            </a:r>
            <a:r>
              <a:rPr lang="en-US" sz="4557" dirty="0">
                <a:solidFill>
                  <a:srgbClr val="302924"/>
                </a:solidFill>
                <a:latin typeface="Bw Modelica 2"/>
                <a:ea typeface="Bw Modelica 2"/>
                <a:cs typeface="Bw Modelica 2"/>
                <a:sym typeface="Bw Modelica 2"/>
              </a:rPr>
              <a:t>? </a:t>
            </a:r>
            <a:r>
              <a:rPr lang="en-US" sz="2800" dirty="0">
                <a:solidFill>
                  <a:srgbClr val="302924"/>
                </a:solidFill>
                <a:latin typeface="Bw Modelica 2"/>
                <a:ea typeface="Bw Modelica 2"/>
                <a:cs typeface="Bw Modelica 2"/>
                <a:sym typeface="Bw Modelica 2"/>
              </a:rPr>
              <a:t>Juan 14:5, 6.</a:t>
            </a:r>
            <a:endParaRPr lang="en-US" sz="4557" dirty="0">
              <a:solidFill>
                <a:srgbClr val="302924"/>
              </a:solidFill>
              <a:latin typeface="Bw Modelica 2"/>
              <a:ea typeface="Bw Modelica 2"/>
              <a:cs typeface="Bw Modelica 2"/>
              <a:sym typeface="Bw Modelica 2"/>
            </a:endParaRPr>
          </a:p>
        </p:txBody>
      </p:sp>
      <p:sp>
        <p:nvSpPr>
          <p:cNvPr id="5" name="Freeform 5"/>
          <p:cNvSpPr/>
          <p:nvPr/>
        </p:nvSpPr>
        <p:spPr>
          <a:xfrm>
            <a:off x="10041152" y="1809070"/>
            <a:ext cx="7604272" cy="6934880"/>
          </a:xfrm>
          <a:custGeom>
            <a:avLst/>
            <a:gdLst/>
            <a:ahLst/>
            <a:cxnLst/>
            <a:rect l="l" t="t" r="r" b="b"/>
            <a:pathLst>
              <a:path w="7604272" h="6934880">
                <a:moveTo>
                  <a:pt x="0" y="0"/>
                </a:moveTo>
                <a:lnTo>
                  <a:pt x="7604272" y="0"/>
                </a:lnTo>
                <a:lnTo>
                  <a:pt x="7604272" y="6934880"/>
                </a:lnTo>
                <a:lnTo>
                  <a:pt x="0" y="6934880"/>
                </a:lnTo>
                <a:lnTo>
                  <a:pt x="0" y="0"/>
                </a:lnTo>
                <a:close/>
              </a:path>
            </a:pathLst>
          </a:custGeom>
          <a:blipFill>
            <a:blip r:embed="rId2"/>
            <a:stretch>
              <a:fillRect l="-18397" r="-18397"/>
            </a:stretch>
          </a:blipFill>
        </p:spPr>
        <p:txBody>
          <a:bodyPr/>
          <a:lstStyle/>
          <a:p>
            <a:endParaRPr lang="es-CO"/>
          </a:p>
        </p:txBody>
      </p:sp>
      <p:sp>
        <p:nvSpPr>
          <p:cNvPr id="6" name="TextBox 6"/>
          <p:cNvSpPr txBox="1"/>
          <p:nvPr/>
        </p:nvSpPr>
        <p:spPr>
          <a:xfrm>
            <a:off x="50800" y="1424000"/>
            <a:ext cx="3852848"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grpSp>
        <p:nvGrpSpPr>
          <p:cNvPr id="7" name="Group 7"/>
          <p:cNvGrpSpPr/>
          <p:nvPr/>
        </p:nvGrpSpPr>
        <p:grpSpPr>
          <a:xfrm>
            <a:off x="15068508" y="8862778"/>
            <a:ext cx="2790780" cy="791044"/>
            <a:chOff x="0" y="0"/>
            <a:chExt cx="3721040" cy="1054725"/>
          </a:xfrm>
        </p:grpSpPr>
        <p:sp>
          <p:nvSpPr>
            <p:cNvPr id="8" name="Freeform 8"/>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s-CO"/>
          </a:p>
        </p:txBody>
      </p:sp>
      <p:grpSp>
        <p:nvGrpSpPr>
          <p:cNvPr id="3" name="Group 3"/>
          <p:cNvGrpSpPr/>
          <p:nvPr/>
        </p:nvGrpSpPr>
        <p:grpSpPr>
          <a:xfrm rot="-5400000">
            <a:off x="8561251" y="381515"/>
            <a:ext cx="1344234" cy="18466736"/>
            <a:chOff x="0" y="0"/>
            <a:chExt cx="354037" cy="4863667"/>
          </a:xfrm>
        </p:grpSpPr>
        <p:sp>
          <p:nvSpPr>
            <p:cNvPr id="4" name="Freeform 4"/>
            <p:cNvSpPr/>
            <p:nvPr/>
          </p:nvSpPr>
          <p:spPr>
            <a:xfrm>
              <a:off x="0" y="0"/>
              <a:ext cx="354037" cy="4863667"/>
            </a:xfrm>
            <a:custGeom>
              <a:avLst/>
              <a:gdLst/>
              <a:ahLst/>
              <a:cxnLst/>
              <a:rect l="l" t="t" r="r" b="b"/>
              <a:pathLst>
                <a:path w="354037" h="4863667">
                  <a:moveTo>
                    <a:pt x="0" y="0"/>
                  </a:moveTo>
                  <a:lnTo>
                    <a:pt x="354037" y="0"/>
                  </a:lnTo>
                  <a:lnTo>
                    <a:pt x="354037" y="4863667"/>
                  </a:lnTo>
                  <a:lnTo>
                    <a:pt x="0" y="4863667"/>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354037" cy="4863667"/>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1028700"/>
            <a:ext cx="4441559" cy="847724"/>
            <a:chOff x="0" y="0"/>
            <a:chExt cx="5922079" cy="1130299"/>
          </a:xfrm>
        </p:grpSpPr>
        <p:sp>
          <p:nvSpPr>
            <p:cNvPr id="7" name="Freeform 7"/>
            <p:cNvSpPr/>
            <p:nvPr/>
          </p:nvSpPr>
          <p:spPr>
            <a:xfrm>
              <a:off x="0" y="0"/>
              <a:ext cx="5922137" cy="1130300"/>
            </a:xfrm>
            <a:custGeom>
              <a:avLst/>
              <a:gdLst/>
              <a:ahLst/>
              <a:cxnLst/>
              <a:rect l="l" t="t" r="r" b="b"/>
              <a:pathLst>
                <a:path w="5922137" h="1130300">
                  <a:moveTo>
                    <a:pt x="0" y="0"/>
                  </a:moveTo>
                  <a:lnTo>
                    <a:pt x="5922137" y="0"/>
                  </a:lnTo>
                  <a:lnTo>
                    <a:pt x="5922137" y="1130300"/>
                  </a:lnTo>
                  <a:lnTo>
                    <a:pt x="0" y="1130300"/>
                  </a:lnTo>
                  <a:close/>
                </a:path>
              </a:pathLst>
            </a:custGeom>
            <a:solidFill>
              <a:srgbClr val="FEFEFE"/>
            </a:solidFill>
          </p:spPr>
          <p:txBody>
            <a:bodyPr/>
            <a:lstStyle/>
            <a:p>
              <a:endParaRPr lang="es-CO"/>
            </a:p>
          </p:txBody>
        </p:sp>
      </p:grpSp>
      <p:sp>
        <p:nvSpPr>
          <p:cNvPr id="8" name="TextBox 8"/>
          <p:cNvSpPr txBox="1"/>
          <p:nvPr/>
        </p:nvSpPr>
        <p:spPr>
          <a:xfrm>
            <a:off x="749192" y="3844906"/>
            <a:ext cx="9501201" cy="695255"/>
          </a:xfrm>
          <a:prstGeom prst="rect">
            <a:avLst/>
          </a:prstGeom>
        </p:spPr>
        <p:txBody>
          <a:bodyPr lIns="0" tIns="0" rIns="0" bIns="0" rtlCol="0" anchor="t">
            <a:spAutoFit/>
          </a:bodyPr>
          <a:lstStyle/>
          <a:p>
            <a:pPr algn="ctr">
              <a:lnSpc>
                <a:spcPts val="5535"/>
              </a:lnSpc>
            </a:pPr>
            <a:r>
              <a:rPr lang="en-US" sz="4612">
                <a:solidFill>
                  <a:srgbClr val="FEFEFE"/>
                </a:solidFill>
                <a:latin typeface="Bw Modelica 1"/>
                <a:ea typeface="Bw Modelica 1"/>
                <a:cs typeface="Bw Modelica 1"/>
                <a:sym typeface="Bw Modelica 1"/>
              </a:rPr>
              <a:t>DIOS EN CARNE HUMANA</a:t>
            </a:r>
          </a:p>
        </p:txBody>
      </p:sp>
      <p:sp>
        <p:nvSpPr>
          <p:cNvPr id="9" name="TextBox 9"/>
          <p:cNvSpPr txBox="1"/>
          <p:nvPr/>
        </p:nvSpPr>
        <p:spPr>
          <a:xfrm>
            <a:off x="233915" y="5621829"/>
            <a:ext cx="11048406" cy="2235087"/>
          </a:xfrm>
          <a:prstGeom prst="rect">
            <a:avLst/>
          </a:prstGeom>
        </p:spPr>
        <p:txBody>
          <a:bodyPr lIns="0" tIns="0" rIns="0" bIns="0" rtlCol="0" anchor="t">
            <a:spAutoFit/>
          </a:bodyPr>
          <a:lstStyle/>
          <a:p>
            <a:pPr algn="ctr">
              <a:lnSpc>
                <a:spcPts val="5897"/>
              </a:lnSpc>
              <a:spcBef>
                <a:spcPct val="0"/>
              </a:spcBef>
            </a:pPr>
            <a:r>
              <a:rPr lang="en-US" sz="4914" dirty="0">
                <a:solidFill>
                  <a:srgbClr val="FEFEFE"/>
                </a:solidFill>
                <a:latin typeface="Bw Modelica 2"/>
                <a:ea typeface="Bw Modelica 2"/>
                <a:cs typeface="Bw Modelica 2"/>
                <a:sym typeface="Bw Modelica 2"/>
              </a:rPr>
              <a:t>a. ¿</a:t>
            </a:r>
            <a:r>
              <a:rPr lang="en-US" sz="4914" dirty="0" err="1">
                <a:solidFill>
                  <a:srgbClr val="FEFEFE"/>
                </a:solidFill>
                <a:latin typeface="Bw Modelica 2"/>
                <a:ea typeface="Bw Modelica 2"/>
                <a:cs typeface="Bw Modelica 2"/>
                <a:sym typeface="Bw Modelica 2"/>
              </a:rPr>
              <a:t>Cómo</a:t>
            </a:r>
            <a:r>
              <a:rPr lang="en-US" sz="4914" dirty="0">
                <a:solidFill>
                  <a:srgbClr val="FEFEFE"/>
                </a:solidFill>
                <a:latin typeface="Bw Modelica 2"/>
                <a:ea typeface="Bw Modelica 2"/>
                <a:cs typeface="Bw Modelica 2"/>
                <a:sym typeface="Bw Modelica 2"/>
              </a:rPr>
              <a:t> se </a:t>
            </a:r>
            <a:r>
              <a:rPr lang="en-US" sz="4914" dirty="0" err="1">
                <a:solidFill>
                  <a:srgbClr val="FEFEFE"/>
                </a:solidFill>
                <a:latin typeface="Bw Modelica 2"/>
                <a:ea typeface="Bw Modelica 2"/>
                <a:cs typeface="Bw Modelica 2"/>
                <a:sym typeface="Bw Modelica 2"/>
              </a:rPr>
              <a:t>identificó</a:t>
            </a:r>
            <a:r>
              <a:rPr lang="en-US" sz="4914" dirty="0">
                <a:solidFill>
                  <a:srgbClr val="FEFEFE"/>
                </a:solidFill>
                <a:latin typeface="Bw Modelica 2"/>
                <a:ea typeface="Bw Modelica 2"/>
                <a:cs typeface="Bw Modelica 2"/>
                <a:sym typeface="Bw Modelica 2"/>
              </a:rPr>
              <a:t> Jesús con </a:t>
            </a:r>
            <a:r>
              <a:rPr lang="en-US" sz="4914" dirty="0" err="1">
                <a:solidFill>
                  <a:srgbClr val="FEFEFE"/>
                </a:solidFill>
                <a:latin typeface="Bw Modelica 2"/>
                <a:ea typeface="Bw Modelica 2"/>
                <a:cs typeface="Bw Modelica 2"/>
                <a:sym typeface="Bw Modelica 2"/>
              </a:rPr>
              <a:t>el</a:t>
            </a:r>
            <a:r>
              <a:rPr lang="en-US" sz="4914" dirty="0">
                <a:solidFill>
                  <a:srgbClr val="FEFEFE"/>
                </a:solidFill>
                <a:latin typeface="Bw Modelica 2"/>
                <a:ea typeface="Bw Modelica 2"/>
                <a:cs typeface="Bw Modelica 2"/>
                <a:sym typeface="Bw Modelica 2"/>
              </a:rPr>
              <a:t> Padre, y </a:t>
            </a:r>
            <a:r>
              <a:rPr lang="en-US" sz="4914" dirty="0" err="1">
                <a:solidFill>
                  <a:srgbClr val="FEFEFE"/>
                </a:solidFill>
                <a:latin typeface="Bw Modelica 2"/>
                <a:ea typeface="Bw Modelica 2"/>
                <a:cs typeface="Bw Modelica 2"/>
                <a:sym typeface="Bw Modelica 2"/>
              </a:rPr>
              <a:t>qué</a:t>
            </a:r>
            <a:r>
              <a:rPr lang="en-US" sz="4914" dirty="0">
                <a:solidFill>
                  <a:srgbClr val="FEFEFE"/>
                </a:solidFill>
                <a:latin typeface="Bw Modelica 2"/>
                <a:ea typeface="Bw Modelica 2"/>
                <a:cs typeface="Bw Modelica 2"/>
                <a:sym typeface="Bw Modelica 2"/>
              </a:rPr>
              <a:t> </a:t>
            </a:r>
            <a:r>
              <a:rPr lang="en-US" sz="4914" dirty="0" err="1">
                <a:solidFill>
                  <a:srgbClr val="FEFEFE"/>
                </a:solidFill>
                <a:latin typeface="Bw Modelica 2"/>
                <a:ea typeface="Bw Modelica 2"/>
                <a:cs typeface="Bw Modelica 2"/>
                <a:sym typeface="Bw Modelica 2"/>
              </a:rPr>
              <a:t>relación</a:t>
            </a:r>
            <a:r>
              <a:rPr lang="en-US" sz="4914" dirty="0">
                <a:solidFill>
                  <a:srgbClr val="FEFEFE"/>
                </a:solidFill>
                <a:latin typeface="Bw Modelica 2"/>
                <a:ea typeface="Bw Modelica 2"/>
                <a:cs typeface="Bw Modelica 2"/>
                <a:sym typeface="Bw Modelica 2"/>
              </a:rPr>
              <a:t> </a:t>
            </a:r>
            <a:r>
              <a:rPr lang="en-US" sz="4914" dirty="0" err="1">
                <a:solidFill>
                  <a:srgbClr val="FEFEFE"/>
                </a:solidFill>
                <a:latin typeface="Bw Modelica 2"/>
                <a:ea typeface="Bw Modelica 2"/>
                <a:cs typeface="Bw Modelica 2"/>
                <a:sym typeface="Bw Modelica 2"/>
              </a:rPr>
              <a:t>tiene</a:t>
            </a:r>
            <a:r>
              <a:rPr lang="en-US" sz="4914" dirty="0">
                <a:solidFill>
                  <a:srgbClr val="FEFEFE"/>
                </a:solidFill>
                <a:latin typeface="Bw Modelica 2"/>
                <a:ea typeface="Bw Modelica 2"/>
                <a:cs typeface="Bw Modelica 2"/>
                <a:sym typeface="Bw Modelica 2"/>
              </a:rPr>
              <a:t> </a:t>
            </a:r>
            <a:r>
              <a:rPr lang="en-US" sz="4914" dirty="0" err="1">
                <a:solidFill>
                  <a:srgbClr val="FEFEFE"/>
                </a:solidFill>
                <a:latin typeface="Bw Modelica 2"/>
                <a:ea typeface="Bw Modelica 2"/>
                <a:cs typeface="Bw Modelica 2"/>
                <a:sym typeface="Bw Modelica 2"/>
              </a:rPr>
              <a:t>esto</a:t>
            </a:r>
            <a:r>
              <a:rPr lang="en-US" sz="4914" dirty="0">
                <a:solidFill>
                  <a:srgbClr val="FEFEFE"/>
                </a:solidFill>
                <a:latin typeface="Bw Modelica 2"/>
                <a:ea typeface="Bw Modelica 2"/>
                <a:cs typeface="Bw Modelica 2"/>
                <a:sym typeface="Bw Modelica 2"/>
              </a:rPr>
              <a:t> con </a:t>
            </a:r>
            <a:r>
              <a:rPr lang="en-US" sz="4914" dirty="0" err="1">
                <a:solidFill>
                  <a:srgbClr val="FEFEFE"/>
                </a:solidFill>
                <a:latin typeface="Bw Modelica 2"/>
                <a:ea typeface="Bw Modelica 2"/>
                <a:cs typeface="Bw Modelica 2"/>
                <a:sym typeface="Bw Modelica 2"/>
              </a:rPr>
              <a:t>nosotros</a:t>
            </a:r>
            <a:r>
              <a:rPr lang="en-US" sz="4914" dirty="0">
                <a:solidFill>
                  <a:srgbClr val="FEFEFE"/>
                </a:solidFill>
                <a:latin typeface="Bw Modelica 2"/>
                <a:ea typeface="Bw Modelica 2"/>
                <a:cs typeface="Bw Modelica 2"/>
                <a:sym typeface="Bw Modelica 2"/>
              </a:rPr>
              <a:t>? </a:t>
            </a:r>
            <a:r>
              <a:rPr lang="en-US" sz="3200" dirty="0">
                <a:solidFill>
                  <a:srgbClr val="FEFEFE"/>
                </a:solidFill>
                <a:latin typeface="Bw Modelica 2"/>
                <a:ea typeface="Bw Modelica 2"/>
                <a:cs typeface="Bw Modelica 2"/>
                <a:sym typeface="Bw Modelica 2"/>
              </a:rPr>
              <a:t>Juan 14:7.</a:t>
            </a:r>
            <a:endParaRPr lang="en-US" sz="4914" dirty="0">
              <a:solidFill>
                <a:srgbClr val="FEFEFE"/>
              </a:solidFill>
              <a:latin typeface="Bw Modelica 2"/>
              <a:ea typeface="Bw Modelica 2"/>
              <a:cs typeface="Bw Modelica 2"/>
              <a:sym typeface="Bw Modelica 2"/>
            </a:endParaRPr>
          </a:p>
        </p:txBody>
      </p:sp>
      <p:sp>
        <p:nvSpPr>
          <p:cNvPr id="10" name="TextBox 10"/>
          <p:cNvSpPr txBox="1"/>
          <p:nvPr/>
        </p:nvSpPr>
        <p:spPr>
          <a:xfrm>
            <a:off x="50800" y="1157300"/>
            <a:ext cx="4339959" cy="590525"/>
          </a:xfrm>
          <a:prstGeom prst="rect">
            <a:avLst/>
          </a:prstGeom>
        </p:spPr>
        <p:txBody>
          <a:bodyPr lIns="0" tIns="0" rIns="0" bIns="0" rtlCol="0" anchor="t">
            <a:spAutoFit/>
          </a:bodyPr>
          <a:lstStyle/>
          <a:p>
            <a:pPr algn="ctr">
              <a:lnSpc>
                <a:spcPts val="4678"/>
              </a:lnSpc>
            </a:pPr>
            <a:r>
              <a:rPr lang="en-US" sz="3898">
                <a:solidFill>
                  <a:srgbClr val="302924"/>
                </a:solidFill>
                <a:latin typeface="Bw Modelica 1"/>
                <a:ea typeface="Bw Modelica 1"/>
                <a:cs typeface="Bw Modelica 1"/>
                <a:sym typeface="Bw Modelica 1"/>
              </a:rPr>
              <a:t>MARTES</a:t>
            </a:r>
          </a:p>
        </p:txBody>
      </p:sp>
      <p:grpSp>
        <p:nvGrpSpPr>
          <p:cNvPr id="11" name="Group 11"/>
          <p:cNvGrpSpPr/>
          <p:nvPr/>
        </p:nvGrpSpPr>
        <p:grpSpPr>
          <a:xfrm>
            <a:off x="15040749" y="8743950"/>
            <a:ext cx="3118000" cy="1028700"/>
            <a:chOff x="0" y="0"/>
            <a:chExt cx="4157333" cy="1371600"/>
          </a:xfrm>
        </p:grpSpPr>
        <p:sp>
          <p:nvSpPr>
            <p:cNvPr id="12" name="Freeform 12"/>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es-CO"/>
          </a:p>
        </p:txBody>
      </p:sp>
      <p:grpSp>
        <p:nvGrpSpPr>
          <p:cNvPr id="3" name="Group 3"/>
          <p:cNvGrpSpPr/>
          <p:nvPr/>
        </p:nvGrpSpPr>
        <p:grpSpPr>
          <a:xfrm>
            <a:off x="0" y="733438"/>
            <a:ext cx="3872581" cy="847724"/>
            <a:chOff x="0" y="0"/>
            <a:chExt cx="5163442" cy="1130299"/>
          </a:xfrm>
        </p:grpSpPr>
        <p:sp>
          <p:nvSpPr>
            <p:cNvPr id="4" name="Freeform 4"/>
            <p:cNvSpPr/>
            <p:nvPr/>
          </p:nvSpPr>
          <p:spPr>
            <a:xfrm>
              <a:off x="0" y="0"/>
              <a:ext cx="5163452" cy="1130300"/>
            </a:xfrm>
            <a:custGeom>
              <a:avLst/>
              <a:gdLst/>
              <a:ahLst/>
              <a:cxnLst/>
              <a:rect l="l" t="t" r="r" b="b"/>
              <a:pathLst>
                <a:path w="5163452" h="1130300">
                  <a:moveTo>
                    <a:pt x="0" y="0"/>
                  </a:moveTo>
                  <a:lnTo>
                    <a:pt x="5163452" y="0"/>
                  </a:lnTo>
                  <a:lnTo>
                    <a:pt x="5163452" y="1130300"/>
                  </a:lnTo>
                  <a:lnTo>
                    <a:pt x="0" y="1130300"/>
                  </a:lnTo>
                  <a:close/>
                </a:path>
              </a:pathLst>
            </a:custGeom>
            <a:solidFill>
              <a:srgbClr val="302924"/>
            </a:solidFill>
          </p:spPr>
          <p:txBody>
            <a:bodyPr/>
            <a:lstStyle/>
            <a:p>
              <a:endParaRPr lang="es-CO"/>
            </a:p>
          </p:txBody>
        </p:sp>
      </p:grpSp>
      <p:grpSp>
        <p:nvGrpSpPr>
          <p:cNvPr id="5" name="Group 5"/>
          <p:cNvGrpSpPr/>
          <p:nvPr/>
        </p:nvGrpSpPr>
        <p:grpSpPr>
          <a:xfrm rot="-5400000">
            <a:off x="6064779" y="-1936221"/>
            <a:ext cx="6158443" cy="18288000"/>
            <a:chOff x="0" y="0"/>
            <a:chExt cx="1621977" cy="4816593"/>
          </a:xfrm>
        </p:grpSpPr>
        <p:sp>
          <p:nvSpPr>
            <p:cNvPr id="6" name="Freeform 6"/>
            <p:cNvSpPr/>
            <p:nvPr/>
          </p:nvSpPr>
          <p:spPr>
            <a:xfrm>
              <a:off x="0" y="0"/>
              <a:ext cx="1621977" cy="4816592"/>
            </a:xfrm>
            <a:custGeom>
              <a:avLst/>
              <a:gdLst/>
              <a:ahLst/>
              <a:cxnLst/>
              <a:rect l="l" t="t" r="r" b="b"/>
              <a:pathLst>
                <a:path w="1621977" h="4816592">
                  <a:moveTo>
                    <a:pt x="0" y="0"/>
                  </a:moveTo>
                  <a:lnTo>
                    <a:pt x="1621977" y="0"/>
                  </a:lnTo>
                  <a:lnTo>
                    <a:pt x="162197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7" name="TextBox 7"/>
            <p:cNvSpPr txBox="1"/>
            <p:nvPr/>
          </p:nvSpPr>
          <p:spPr>
            <a:xfrm>
              <a:off x="0" y="0"/>
              <a:ext cx="1621977" cy="4816593"/>
            </a:xfrm>
            <a:prstGeom prst="rect">
              <a:avLst/>
            </a:prstGeom>
          </p:spPr>
          <p:txBody>
            <a:bodyPr lIns="50800" tIns="50800" rIns="50800" bIns="50800" rtlCol="0" anchor="ctr"/>
            <a:lstStyle/>
            <a:p>
              <a:pPr algn="ctr">
                <a:lnSpc>
                  <a:spcPts val="2998"/>
                </a:lnSpc>
              </a:pPr>
              <a:endParaRPr/>
            </a:p>
          </p:txBody>
        </p:sp>
      </p:grpSp>
      <p:sp>
        <p:nvSpPr>
          <p:cNvPr id="8" name="TextBox 8"/>
          <p:cNvSpPr txBox="1"/>
          <p:nvPr/>
        </p:nvSpPr>
        <p:spPr>
          <a:xfrm>
            <a:off x="543888" y="6580199"/>
            <a:ext cx="17200224" cy="1667123"/>
          </a:xfrm>
          <a:prstGeom prst="rect">
            <a:avLst/>
          </a:prstGeom>
        </p:spPr>
        <p:txBody>
          <a:bodyPr lIns="0" tIns="0" rIns="0" bIns="0" rtlCol="0" anchor="t">
            <a:spAutoFit/>
          </a:bodyPr>
          <a:lstStyle/>
          <a:p>
            <a:pPr algn="ctr">
              <a:lnSpc>
                <a:spcPts val="6508"/>
              </a:lnSpc>
            </a:pPr>
            <a:r>
              <a:rPr lang="en-US" sz="5423" dirty="0">
                <a:solidFill>
                  <a:srgbClr val="302924"/>
                </a:solidFill>
                <a:latin typeface="Bw Modelica 2"/>
                <a:ea typeface="Bw Modelica 2"/>
                <a:cs typeface="Bw Modelica 2"/>
                <a:sym typeface="Bw Modelica 2"/>
              </a:rPr>
              <a:t>b. ¿</a:t>
            </a:r>
            <a:r>
              <a:rPr lang="en-US" sz="5423" dirty="0" err="1">
                <a:solidFill>
                  <a:srgbClr val="302924"/>
                </a:solidFill>
                <a:latin typeface="Bw Modelica 2"/>
                <a:ea typeface="Bw Modelica 2"/>
                <a:cs typeface="Bw Modelica 2"/>
                <a:sym typeface="Bw Modelica 2"/>
              </a:rPr>
              <a:t>Qué</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petición</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hizo</a:t>
            </a:r>
            <a:r>
              <a:rPr lang="en-US" sz="5423" dirty="0">
                <a:solidFill>
                  <a:srgbClr val="302924"/>
                </a:solidFill>
                <a:latin typeface="Bw Modelica 2"/>
                <a:ea typeface="Bw Modelica 2"/>
                <a:cs typeface="Bw Modelica 2"/>
                <a:sym typeface="Bw Modelica 2"/>
              </a:rPr>
              <a:t> Felipe a Jesús, y </a:t>
            </a:r>
            <a:r>
              <a:rPr lang="en-US" sz="5423" dirty="0" err="1">
                <a:solidFill>
                  <a:srgbClr val="302924"/>
                </a:solidFill>
                <a:latin typeface="Bw Modelica 2"/>
                <a:ea typeface="Bw Modelica 2"/>
                <a:cs typeface="Bw Modelica 2"/>
                <a:sym typeface="Bw Modelica 2"/>
              </a:rPr>
              <a:t>qué</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significado</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tuvo</a:t>
            </a:r>
            <a:r>
              <a:rPr lang="en-US" sz="5423" dirty="0">
                <a:solidFill>
                  <a:srgbClr val="302924"/>
                </a:solidFill>
                <a:latin typeface="Bw Modelica 2"/>
                <a:ea typeface="Bw Modelica 2"/>
                <a:cs typeface="Bw Modelica 2"/>
                <a:sym typeface="Bw Modelica 2"/>
              </a:rPr>
              <a:t> la </a:t>
            </a:r>
            <a:r>
              <a:rPr lang="en-US" sz="5423" dirty="0" err="1">
                <a:solidFill>
                  <a:srgbClr val="302924"/>
                </a:solidFill>
                <a:latin typeface="Bw Modelica 2"/>
                <a:ea typeface="Bw Modelica 2"/>
                <a:cs typeface="Bw Modelica 2"/>
                <a:sym typeface="Bw Modelica 2"/>
              </a:rPr>
              <a:t>respuesta</a:t>
            </a:r>
            <a:r>
              <a:rPr lang="en-US" sz="5423" dirty="0">
                <a:solidFill>
                  <a:srgbClr val="302924"/>
                </a:solidFill>
                <a:latin typeface="Bw Modelica 2"/>
                <a:ea typeface="Bw Modelica 2"/>
                <a:cs typeface="Bw Modelica 2"/>
                <a:sym typeface="Bw Modelica 2"/>
              </a:rPr>
              <a:t> del </a:t>
            </a:r>
            <a:r>
              <a:rPr lang="en-US" sz="5423" dirty="0" err="1">
                <a:solidFill>
                  <a:srgbClr val="302924"/>
                </a:solidFill>
                <a:latin typeface="Bw Modelica 2"/>
                <a:ea typeface="Bw Modelica 2"/>
                <a:cs typeface="Bw Modelica 2"/>
                <a:sym typeface="Bw Modelica 2"/>
              </a:rPr>
              <a:t>Señor</a:t>
            </a:r>
            <a:r>
              <a:rPr lang="en-US" sz="5423" dirty="0">
                <a:solidFill>
                  <a:srgbClr val="302924"/>
                </a:solidFill>
                <a:latin typeface="Bw Modelica 2"/>
                <a:ea typeface="Bw Modelica 2"/>
                <a:cs typeface="Bw Modelica 2"/>
                <a:sym typeface="Bw Modelica 2"/>
              </a:rPr>
              <a:t>? </a:t>
            </a:r>
            <a:r>
              <a:rPr lang="en-US" sz="3600" dirty="0">
                <a:solidFill>
                  <a:srgbClr val="302924"/>
                </a:solidFill>
                <a:latin typeface="Bw Modelica 2"/>
                <a:ea typeface="Bw Modelica 2"/>
                <a:cs typeface="Bw Modelica 2"/>
                <a:sym typeface="Bw Modelica 2"/>
              </a:rPr>
              <a:t>Juan 14:8–11.</a:t>
            </a:r>
            <a:endParaRPr lang="en-US" sz="5423" dirty="0">
              <a:solidFill>
                <a:srgbClr val="302924"/>
              </a:solidFill>
              <a:latin typeface="Bw Modelica 2"/>
              <a:ea typeface="Bw Modelica 2"/>
              <a:cs typeface="Bw Modelica 2"/>
              <a:sym typeface="Bw Modelica 2"/>
            </a:endParaRPr>
          </a:p>
        </p:txBody>
      </p:sp>
      <p:grpSp>
        <p:nvGrpSpPr>
          <p:cNvPr id="9" name="Group 9"/>
          <p:cNvGrpSpPr/>
          <p:nvPr/>
        </p:nvGrpSpPr>
        <p:grpSpPr>
          <a:xfrm>
            <a:off x="15093303" y="8862778"/>
            <a:ext cx="2790780" cy="791044"/>
            <a:chOff x="0" y="0"/>
            <a:chExt cx="3721040" cy="1054725"/>
          </a:xfrm>
        </p:grpSpPr>
        <p:sp>
          <p:nvSpPr>
            <p:cNvPr id="10" name="Freeform 10"/>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11" name="TextBox 11"/>
          <p:cNvSpPr txBox="1"/>
          <p:nvPr/>
        </p:nvSpPr>
        <p:spPr>
          <a:xfrm>
            <a:off x="437961" y="862037"/>
            <a:ext cx="3434620"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MARTES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4378864" cy="847724"/>
            <a:chOff x="0" y="0"/>
            <a:chExt cx="5838486" cy="1130299"/>
          </a:xfrm>
        </p:grpSpPr>
        <p:sp>
          <p:nvSpPr>
            <p:cNvPr id="3" name="Freeform 3"/>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grpSp>
        <p:nvGrpSpPr>
          <p:cNvPr id="4" name="Group 4"/>
          <p:cNvGrpSpPr/>
          <p:nvPr/>
        </p:nvGrpSpPr>
        <p:grpSpPr>
          <a:xfrm>
            <a:off x="15040749" y="8743950"/>
            <a:ext cx="3118000" cy="1028700"/>
            <a:chOff x="0" y="0"/>
            <a:chExt cx="4157333" cy="1371600"/>
          </a:xfrm>
        </p:grpSpPr>
        <p:sp>
          <p:nvSpPr>
            <p:cNvPr id="5" name="Freeform 5"/>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2"/>
              <a:stretch>
                <a:fillRect t="-35247" b="-35247"/>
              </a:stretch>
            </a:blipFill>
          </p:spPr>
          <p:txBody>
            <a:bodyPr/>
            <a:lstStyle/>
            <a:p>
              <a:endParaRPr lang="es-CO"/>
            </a:p>
          </p:txBody>
        </p:sp>
      </p:grpSp>
      <p:sp>
        <p:nvSpPr>
          <p:cNvPr id="6" name="Freeform 6"/>
          <p:cNvSpPr/>
          <p:nvPr/>
        </p:nvSpPr>
        <p:spPr>
          <a:xfrm>
            <a:off x="624086" y="2151176"/>
            <a:ext cx="5071456" cy="7621474"/>
          </a:xfrm>
          <a:custGeom>
            <a:avLst/>
            <a:gdLst/>
            <a:ahLst/>
            <a:cxnLst/>
            <a:rect l="l" t="t" r="r" b="b"/>
            <a:pathLst>
              <a:path w="5071456" h="7621474">
                <a:moveTo>
                  <a:pt x="0" y="0"/>
                </a:moveTo>
                <a:lnTo>
                  <a:pt x="5071456" y="0"/>
                </a:lnTo>
                <a:lnTo>
                  <a:pt x="5071456" y="7621474"/>
                </a:lnTo>
                <a:lnTo>
                  <a:pt x="0" y="7621474"/>
                </a:lnTo>
                <a:lnTo>
                  <a:pt x="0" y="0"/>
                </a:lnTo>
                <a:close/>
              </a:path>
            </a:pathLst>
          </a:custGeom>
          <a:blipFill>
            <a:blip r:embed="rId3"/>
            <a:stretch>
              <a:fillRect l="-62711" r="-62711"/>
            </a:stretch>
          </a:blipFill>
        </p:spPr>
        <p:txBody>
          <a:bodyPr/>
          <a:lstStyle/>
          <a:p>
            <a:endParaRPr lang="es-CO"/>
          </a:p>
        </p:txBody>
      </p:sp>
      <p:sp>
        <p:nvSpPr>
          <p:cNvPr id="7" name="TextBox 7"/>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
        <p:nvSpPr>
          <p:cNvPr id="8" name="TextBox 8"/>
          <p:cNvSpPr txBox="1"/>
          <p:nvPr/>
        </p:nvSpPr>
        <p:spPr>
          <a:xfrm>
            <a:off x="7168305" y="5307433"/>
            <a:ext cx="9722302" cy="2065181"/>
          </a:xfrm>
          <a:prstGeom prst="rect">
            <a:avLst/>
          </a:prstGeom>
        </p:spPr>
        <p:txBody>
          <a:bodyPr lIns="0" tIns="0" rIns="0" bIns="0" rtlCol="0" anchor="t">
            <a:spAutoFit/>
          </a:bodyPr>
          <a:lstStyle/>
          <a:p>
            <a:pPr algn="ctr">
              <a:lnSpc>
                <a:spcPts val="5625"/>
              </a:lnSpc>
              <a:spcBef>
                <a:spcPct val="0"/>
              </a:spcBef>
            </a:pPr>
            <a:r>
              <a:rPr lang="en-US" sz="4687" dirty="0">
                <a:solidFill>
                  <a:srgbClr val="271C1A"/>
                </a:solidFill>
                <a:latin typeface="Bw Modelica 2"/>
                <a:ea typeface="Bw Modelica 2"/>
                <a:cs typeface="Bw Modelica 2"/>
                <a:sym typeface="Bw Modelica 2"/>
              </a:rPr>
              <a:t>a. ¿</a:t>
            </a:r>
            <a:r>
              <a:rPr lang="en-US" sz="4687" dirty="0" err="1">
                <a:solidFill>
                  <a:srgbClr val="271C1A"/>
                </a:solidFill>
                <a:latin typeface="Bw Modelica 2"/>
                <a:ea typeface="Bw Modelica 2"/>
                <a:cs typeface="Bw Modelica 2"/>
                <a:sym typeface="Bw Modelica 2"/>
              </a:rPr>
              <a:t>Qué</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grandes</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posibilidades</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ofreció</a:t>
            </a:r>
            <a:r>
              <a:rPr lang="en-US" sz="4687" dirty="0">
                <a:solidFill>
                  <a:srgbClr val="271C1A"/>
                </a:solidFill>
                <a:latin typeface="Bw Modelica 2"/>
                <a:ea typeface="Bw Modelica 2"/>
                <a:cs typeface="Bw Modelica 2"/>
                <a:sym typeface="Bw Modelica 2"/>
              </a:rPr>
              <a:t> Jesús a sus </a:t>
            </a:r>
            <a:r>
              <a:rPr lang="en-US" sz="4687" dirty="0" err="1">
                <a:solidFill>
                  <a:srgbClr val="271C1A"/>
                </a:solidFill>
                <a:latin typeface="Bw Modelica 2"/>
                <a:ea typeface="Bw Modelica 2"/>
                <a:cs typeface="Bw Modelica 2"/>
                <a:sym typeface="Bw Modelica 2"/>
              </a:rPr>
              <a:t>discípulos</a:t>
            </a:r>
            <a:r>
              <a:rPr lang="en-US" sz="4687" dirty="0">
                <a:solidFill>
                  <a:srgbClr val="271C1A"/>
                </a:solidFill>
                <a:latin typeface="Bw Modelica 2"/>
                <a:ea typeface="Bw Modelica 2"/>
                <a:cs typeface="Bw Modelica 2"/>
                <a:sym typeface="Bw Modelica 2"/>
              </a:rPr>
              <a:t>? </a:t>
            </a:r>
            <a:r>
              <a:rPr lang="en-US" sz="3200" dirty="0">
                <a:solidFill>
                  <a:srgbClr val="271C1A"/>
                </a:solidFill>
                <a:latin typeface="Bw Modelica 2"/>
                <a:ea typeface="Bw Modelica 2"/>
                <a:cs typeface="Bw Modelica 2"/>
                <a:sym typeface="Bw Modelica 2"/>
              </a:rPr>
              <a:t>Juan 14:12.</a:t>
            </a:r>
            <a:endParaRPr lang="en-US" sz="4687" dirty="0">
              <a:solidFill>
                <a:srgbClr val="271C1A"/>
              </a:solidFill>
              <a:latin typeface="Bw Modelica 2"/>
              <a:ea typeface="Bw Modelica 2"/>
              <a:cs typeface="Bw Modelica 2"/>
              <a:sym typeface="Bw Modelica 2"/>
            </a:endParaRPr>
          </a:p>
        </p:txBody>
      </p:sp>
      <p:sp>
        <p:nvSpPr>
          <p:cNvPr id="9" name="TextBox 9"/>
          <p:cNvSpPr txBox="1"/>
          <p:nvPr/>
        </p:nvSpPr>
        <p:spPr>
          <a:xfrm>
            <a:off x="7053281" y="2151176"/>
            <a:ext cx="9837327" cy="1330308"/>
          </a:xfrm>
          <a:prstGeom prst="rect">
            <a:avLst/>
          </a:prstGeom>
        </p:spPr>
        <p:txBody>
          <a:bodyPr lIns="0" tIns="0" rIns="0" bIns="0" rtlCol="0" anchor="t">
            <a:spAutoFit/>
          </a:bodyPr>
          <a:lstStyle/>
          <a:p>
            <a:pPr algn="ctr">
              <a:lnSpc>
                <a:spcPts val="5299"/>
              </a:lnSpc>
              <a:spcBef>
                <a:spcPct val="0"/>
              </a:spcBef>
            </a:pPr>
            <a:r>
              <a:rPr lang="en-US" sz="4415">
                <a:solidFill>
                  <a:srgbClr val="271C1A"/>
                </a:solidFill>
                <a:latin typeface="Bw Modelica 1"/>
                <a:ea typeface="Bw Modelica 1"/>
                <a:cs typeface="Bw Modelica 1"/>
                <a:sym typeface="Bw Modelica 1"/>
              </a:rPr>
              <a:t> MAYORES OBRAS = MAYORES BENDICIONES </a:t>
            </a:r>
          </a:p>
        </p:txBody>
      </p:sp>
      <p:grpSp>
        <p:nvGrpSpPr>
          <p:cNvPr id="10" name="Group 10"/>
          <p:cNvGrpSpPr/>
          <p:nvPr/>
        </p:nvGrpSpPr>
        <p:grpSpPr>
          <a:xfrm>
            <a:off x="15093303" y="8862778"/>
            <a:ext cx="2790780" cy="791044"/>
            <a:chOff x="0" y="0"/>
            <a:chExt cx="3721040" cy="1054725"/>
          </a:xfrm>
        </p:grpSpPr>
        <p:sp>
          <p:nvSpPr>
            <p:cNvPr id="11" name="Freeform 11"/>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4"/>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4234" y="0"/>
            <a:ext cx="7323766" cy="10287000"/>
          </a:xfrm>
          <a:custGeom>
            <a:avLst/>
            <a:gdLst/>
            <a:ahLst/>
            <a:cxnLst/>
            <a:rect l="l" t="t" r="r" b="b"/>
            <a:pathLst>
              <a:path w="7323766" h="10287000">
                <a:moveTo>
                  <a:pt x="0" y="0"/>
                </a:moveTo>
                <a:lnTo>
                  <a:pt x="7323766" y="0"/>
                </a:lnTo>
                <a:lnTo>
                  <a:pt x="7323766" y="10287000"/>
                </a:lnTo>
                <a:lnTo>
                  <a:pt x="0" y="10287000"/>
                </a:lnTo>
                <a:lnTo>
                  <a:pt x="0" y="0"/>
                </a:lnTo>
                <a:close/>
              </a:path>
            </a:pathLst>
          </a:custGeom>
          <a:blipFill>
            <a:blip r:embed="rId2"/>
            <a:stretch>
              <a:fillRect l="-55312" r="-55312"/>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487930"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10373630" y="0"/>
            <a:ext cx="3600450" cy="10287000"/>
            <a:chOff x="0" y="0"/>
            <a:chExt cx="948267" cy="2709333"/>
          </a:xfrm>
        </p:grpSpPr>
        <p:sp>
          <p:nvSpPr>
            <p:cNvPr id="10" name="Freeform 10"/>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1" name="TextBox 11"/>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12" name="Group 12"/>
          <p:cNvGrpSpPr/>
          <p:nvPr/>
        </p:nvGrpSpPr>
        <p:grpSpPr>
          <a:xfrm>
            <a:off x="0" y="1028700"/>
            <a:ext cx="4733917" cy="847724"/>
            <a:chOff x="0" y="0"/>
            <a:chExt cx="6311889" cy="1130299"/>
          </a:xfrm>
        </p:grpSpPr>
        <p:sp>
          <p:nvSpPr>
            <p:cNvPr id="13" name="Freeform 13"/>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14" name="Group 14"/>
          <p:cNvGrpSpPr/>
          <p:nvPr/>
        </p:nvGrpSpPr>
        <p:grpSpPr>
          <a:xfrm>
            <a:off x="15040749" y="8743950"/>
            <a:ext cx="3118000" cy="1028700"/>
            <a:chOff x="0" y="0"/>
            <a:chExt cx="4157333" cy="1371600"/>
          </a:xfrm>
        </p:grpSpPr>
        <p:sp>
          <p:nvSpPr>
            <p:cNvPr id="15" name="Freeform 15"/>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6" name="TextBox 16"/>
          <p:cNvSpPr txBox="1"/>
          <p:nvPr/>
        </p:nvSpPr>
        <p:spPr>
          <a:xfrm>
            <a:off x="50800" y="1157287"/>
            <a:ext cx="4632317" cy="590550"/>
          </a:xfrm>
          <a:prstGeom prst="rect">
            <a:avLst/>
          </a:prstGeom>
        </p:spPr>
        <p:txBody>
          <a:bodyPr lIns="0" tIns="0" rIns="0" bIns="0" rtlCol="0" anchor="t">
            <a:spAutoFit/>
          </a:bodyPr>
          <a:lstStyle/>
          <a:p>
            <a:pPr algn="ctr">
              <a:lnSpc>
                <a:spcPts val="4678"/>
              </a:lnSpc>
            </a:pPr>
            <a:r>
              <a:rPr lang="en-US" sz="3899">
                <a:solidFill>
                  <a:srgbClr val="FFFFFF"/>
                </a:solidFill>
                <a:latin typeface="Bw Modelica 1"/>
                <a:ea typeface="Bw Modelica 1"/>
                <a:cs typeface="Bw Modelica 1"/>
                <a:sym typeface="Bw Modelica 1"/>
              </a:rPr>
              <a:t>MIERCOLES</a:t>
            </a:r>
          </a:p>
        </p:txBody>
      </p:sp>
      <p:sp>
        <p:nvSpPr>
          <p:cNvPr id="17" name="TextBox 17"/>
          <p:cNvSpPr txBox="1"/>
          <p:nvPr/>
        </p:nvSpPr>
        <p:spPr>
          <a:xfrm>
            <a:off x="359713" y="4924401"/>
            <a:ext cx="11557594" cy="1213730"/>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b.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garantía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dio</a:t>
            </a:r>
            <a:r>
              <a:rPr lang="en-US" sz="4043" dirty="0">
                <a:solidFill>
                  <a:srgbClr val="000000"/>
                </a:solidFill>
                <a:latin typeface="Bw Modelica 2"/>
                <a:ea typeface="Bw Modelica 2"/>
                <a:cs typeface="Bw Modelica 2"/>
                <a:sym typeface="Bw Modelica 2"/>
              </a:rPr>
              <a:t> Jesús para </a:t>
            </a:r>
            <a:r>
              <a:rPr lang="en-US" sz="4043" dirty="0" err="1">
                <a:solidFill>
                  <a:srgbClr val="000000"/>
                </a:solidFill>
                <a:latin typeface="Bw Modelica 2"/>
                <a:ea typeface="Bw Modelica 2"/>
                <a:cs typeface="Bw Modelica 2"/>
                <a:sym typeface="Bw Modelica 2"/>
              </a:rPr>
              <a:t>traer</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esperanza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todas</a:t>
            </a:r>
            <a:r>
              <a:rPr lang="en-US" sz="4043" dirty="0">
                <a:solidFill>
                  <a:srgbClr val="000000"/>
                </a:solidFill>
                <a:latin typeface="Bw Modelica 2"/>
                <a:ea typeface="Bw Modelica 2"/>
                <a:cs typeface="Bw Modelica 2"/>
                <a:sym typeface="Bw Modelica 2"/>
              </a:rPr>
              <a:t> las </a:t>
            </a:r>
            <a:r>
              <a:rPr lang="en-US" sz="4043" dirty="0" err="1">
                <a:solidFill>
                  <a:srgbClr val="000000"/>
                </a:solidFill>
                <a:latin typeface="Bw Modelica 2"/>
                <a:ea typeface="Bw Modelica 2"/>
                <a:cs typeface="Bw Modelica 2"/>
                <a:sym typeface="Bw Modelica 2"/>
              </a:rPr>
              <a:t>épocas</a:t>
            </a:r>
            <a:r>
              <a:rPr lang="en-US" sz="4043" dirty="0">
                <a:solidFill>
                  <a:srgbClr val="000000"/>
                </a:solidFill>
                <a:latin typeface="Bw Modelica 2"/>
                <a:ea typeface="Bw Modelica 2"/>
                <a:cs typeface="Bw Modelica 2"/>
                <a:sym typeface="Bw Modelica 2"/>
              </a:rPr>
              <a:t>? </a:t>
            </a:r>
            <a:r>
              <a:rPr lang="en-US" sz="2400" dirty="0">
                <a:solidFill>
                  <a:srgbClr val="000000"/>
                </a:solidFill>
                <a:latin typeface="Bw Modelica 2"/>
                <a:ea typeface="Bw Modelica 2"/>
                <a:cs typeface="Bw Modelica 2"/>
                <a:sym typeface="Bw Modelica 2"/>
              </a:rPr>
              <a:t>Juan 14:13, 14.</a:t>
            </a:r>
            <a:endParaRPr lang="en-US" sz="4043" dirty="0">
              <a:solidFill>
                <a:srgbClr val="000000"/>
              </a:solidFill>
              <a:latin typeface="Bw Modelica 2"/>
              <a:ea typeface="Bw Modelica 2"/>
              <a:cs typeface="Bw Modelica 2"/>
              <a:sym typeface="Bw Modelica 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2941" y="4480352"/>
            <a:ext cx="15398833" cy="5806648"/>
          </a:xfrm>
          <a:custGeom>
            <a:avLst/>
            <a:gdLst/>
            <a:ahLst/>
            <a:cxnLst/>
            <a:rect l="l" t="t" r="r" b="b"/>
            <a:pathLst>
              <a:path w="15398833" h="5806648">
                <a:moveTo>
                  <a:pt x="0" y="0"/>
                </a:moveTo>
                <a:lnTo>
                  <a:pt x="15398833" y="0"/>
                </a:lnTo>
                <a:lnTo>
                  <a:pt x="15398833" y="5806648"/>
                </a:lnTo>
                <a:lnTo>
                  <a:pt x="0" y="5806648"/>
                </a:lnTo>
                <a:lnTo>
                  <a:pt x="0" y="0"/>
                </a:lnTo>
                <a:close/>
              </a:path>
            </a:pathLst>
          </a:custGeom>
          <a:blipFill>
            <a:blip r:embed="rId2"/>
            <a:stretch>
              <a:fillRect t="-38425" b="-38425"/>
            </a:stretch>
          </a:blipFill>
        </p:spPr>
        <p:txBody>
          <a:bodyPr/>
          <a:lstStyle/>
          <a:p>
            <a:endParaRPr lang="es-CO"/>
          </a:p>
        </p:txBody>
      </p:sp>
      <p:grpSp>
        <p:nvGrpSpPr>
          <p:cNvPr id="3" name="Group 3"/>
          <p:cNvGrpSpPr/>
          <p:nvPr/>
        </p:nvGrpSpPr>
        <p:grpSpPr>
          <a:xfrm rot="-5400000">
            <a:off x="7343775" y="-657225"/>
            <a:ext cx="3600450" cy="18288000"/>
            <a:chOff x="0" y="0"/>
            <a:chExt cx="948267" cy="4816593"/>
          </a:xfrm>
        </p:grpSpPr>
        <p:sp>
          <p:nvSpPr>
            <p:cNvPr id="4" name="Freeform 4"/>
            <p:cNvSpPr/>
            <p:nvPr/>
          </p:nvSpPr>
          <p:spPr>
            <a:xfrm>
              <a:off x="0" y="0"/>
              <a:ext cx="948267" cy="4816592"/>
            </a:xfrm>
            <a:custGeom>
              <a:avLst/>
              <a:gdLst/>
              <a:ahLst/>
              <a:cxnLst/>
              <a:rect l="l" t="t" r="r" b="b"/>
              <a:pathLst>
                <a:path w="948267" h="4816592">
                  <a:moveTo>
                    <a:pt x="0" y="0"/>
                  </a:moveTo>
                  <a:lnTo>
                    <a:pt x="948267" y="0"/>
                  </a:lnTo>
                  <a:lnTo>
                    <a:pt x="94826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1028700"/>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sp>
        <p:nvSpPr>
          <p:cNvPr id="8" name="TextBox 8"/>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JUEVES</a:t>
            </a:r>
          </a:p>
        </p:txBody>
      </p:sp>
      <p:sp>
        <p:nvSpPr>
          <p:cNvPr id="9" name="TextBox 9"/>
          <p:cNvSpPr txBox="1"/>
          <p:nvPr/>
        </p:nvSpPr>
        <p:spPr>
          <a:xfrm>
            <a:off x="1160733" y="2036853"/>
            <a:ext cx="15941041" cy="2308324"/>
          </a:xfrm>
          <a:prstGeom prst="rect">
            <a:avLst/>
          </a:prstGeom>
        </p:spPr>
        <p:txBody>
          <a:bodyPr lIns="0" tIns="0" rIns="0" bIns="0" rtlCol="0" anchor="t">
            <a:spAutoFit/>
          </a:bodyPr>
          <a:lstStyle/>
          <a:p>
            <a:pPr algn="ctr">
              <a:lnSpc>
                <a:spcPts val="4505"/>
              </a:lnSpc>
            </a:pPr>
            <a:r>
              <a:rPr lang="en-US" sz="3754" dirty="0">
                <a:solidFill>
                  <a:srgbClr val="000000"/>
                </a:solidFill>
                <a:latin typeface="Bw Modelica 2"/>
                <a:ea typeface="Bw Modelica 2"/>
                <a:cs typeface="Bw Modelica 2"/>
                <a:sym typeface="Bw Modelica 2"/>
              </a:rPr>
              <a:t>a. Describe </a:t>
            </a:r>
            <a:r>
              <a:rPr lang="en-US" sz="3754" dirty="0" err="1">
                <a:solidFill>
                  <a:srgbClr val="000000"/>
                </a:solidFill>
                <a:latin typeface="Bw Modelica 2"/>
                <a:ea typeface="Bw Modelica 2"/>
                <a:cs typeface="Bw Modelica 2"/>
                <a:sym typeface="Bw Modelica 2"/>
              </a:rPr>
              <a:t>el</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momento</a:t>
            </a:r>
            <a:r>
              <a:rPr lang="en-US" sz="3754" dirty="0">
                <a:solidFill>
                  <a:srgbClr val="000000"/>
                </a:solidFill>
                <a:latin typeface="Bw Modelica 2"/>
                <a:ea typeface="Bw Modelica 2"/>
                <a:cs typeface="Bw Modelica 2"/>
                <a:sym typeface="Bw Modelica 2"/>
              </a:rPr>
              <a:t> especial que </a:t>
            </a:r>
            <a:r>
              <a:rPr lang="en-US" sz="3754" dirty="0" err="1">
                <a:solidFill>
                  <a:srgbClr val="000000"/>
                </a:solidFill>
                <a:latin typeface="Bw Modelica 2"/>
                <a:ea typeface="Bw Modelica 2"/>
                <a:cs typeface="Bw Modelica 2"/>
                <a:sym typeface="Bw Modelica 2"/>
              </a:rPr>
              <a:t>vivieron</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los</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discípulos</a:t>
            </a:r>
            <a:r>
              <a:rPr lang="en-US" sz="3754" dirty="0">
                <a:solidFill>
                  <a:srgbClr val="000000"/>
                </a:solidFill>
                <a:latin typeface="Bw Modelica 2"/>
                <a:ea typeface="Bw Modelica 2"/>
                <a:cs typeface="Bw Modelica 2"/>
                <a:sym typeface="Bw Modelica 2"/>
              </a:rPr>
              <a:t> con Jesús </a:t>
            </a:r>
            <a:r>
              <a:rPr lang="en-US" sz="3754" dirty="0" err="1">
                <a:solidFill>
                  <a:srgbClr val="000000"/>
                </a:solidFill>
                <a:latin typeface="Bw Modelica 2"/>
                <a:ea typeface="Bw Modelica 2"/>
                <a:cs typeface="Bw Modelica 2"/>
                <a:sym typeface="Bw Modelica 2"/>
              </a:rPr>
              <a:t>mientras</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Él</a:t>
            </a:r>
            <a:r>
              <a:rPr lang="en-US" sz="3754" dirty="0">
                <a:solidFill>
                  <a:srgbClr val="000000"/>
                </a:solidFill>
                <a:latin typeface="Bw Modelica 2"/>
                <a:ea typeface="Bw Modelica 2"/>
                <a:cs typeface="Bw Modelica 2"/>
                <a:sym typeface="Bw Modelica 2"/>
              </a:rPr>
              <a:t> les </a:t>
            </a:r>
            <a:r>
              <a:rPr lang="en-US" sz="3754" dirty="0" err="1">
                <a:solidFill>
                  <a:srgbClr val="000000"/>
                </a:solidFill>
                <a:latin typeface="Bw Modelica 2"/>
                <a:ea typeface="Bw Modelica 2"/>
                <a:cs typeface="Bw Modelica 2"/>
                <a:sym typeface="Bw Modelica 2"/>
              </a:rPr>
              <a:t>explicaba</a:t>
            </a:r>
            <a:r>
              <a:rPr lang="en-US" sz="3754" dirty="0">
                <a:solidFill>
                  <a:srgbClr val="000000"/>
                </a:solidFill>
                <a:latin typeface="Bw Modelica 2"/>
                <a:ea typeface="Bw Modelica 2"/>
                <a:cs typeface="Bw Modelica 2"/>
                <a:sym typeface="Bw Modelica 2"/>
              </a:rPr>
              <a:t> Su </a:t>
            </a:r>
            <a:r>
              <a:rPr lang="en-US" sz="3754" dirty="0" err="1">
                <a:solidFill>
                  <a:srgbClr val="000000"/>
                </a:solidFill>
                <a:latin typeface="Bw Modelica 2"/>
                <a:ea typeface="Bw Modelica 2"/>
                <a:cs typeface="Bw Modelica 2"/>
                <a:sym typeface="Bw Modelica 2"/>
              </a:rPr>
              <a:t>conexión</a:t>
            </a:r>
            <a:r>
              <a:rPr lang="en-US" sz="3754" dirty="0">
                <a:solidFill>
                  <a:srgbClr val="000000"/>
                </a:solidFill>
                <a:latin typeface="Bw Modelica 2"/>
                <a:ea typeface="Bw Modelica 2"/>
                <a:cs typeface="Bw Modelica 2"/>
                <a:sym typeface="Bw Modelica 2"/>
              </a:rPr>
              <a:t> con </a:t>
            </a:r>
            <a:r>
              <a:rPr lang="en-US" sz="3754" dirty="0" err="1">
                <a:solidFill>
                  <a:srgbClr val="000000"/>
                </a:solidFill>
                <a:latin typeface="Bw Modelica 2"/>
                <a:ea typeface="Bw Modelica 2"/>
                <a:cs typeface="Bw Modelica 2"/>
                <a:sym typeface="Bw Modelica 2"/>
              </a:rPr>
              <a:t>el</a:t>
            </a:r>
            <a:r>
              <a:rPr lang="en-US" sz="3754" dirty="0">
                <a:solidFill>
                  <a:srgbClr val="000000"/>
                </a:solidFill>
                <a:latin typeface="Bw Modelica 2"/>
                <a:ea typeface="Bw Modelica 2"/>
                <a:cs typeface="Bw Modelica 2"/>
                <a:sym typeface="Bw Modelica 2"/>
              </a:rPr>
              <a:t> Padre </a:t>
            </a:r>
            <a:r>
              <a:rPr lang="en-US" sz="2400" dirty="0">
                <a:solidFill>
                  <a:srgbClr val="000000"/>
                </a:solidFill>
                <a:latin typeface="Bw Modelica 2"/>
                <a:ea typeface="Bw Modelica 2"/>
                <a:cs typeface="Bw Modelica 2"/>
                <a:sym typeface="Bw Modelica 2"/>
              </a:rPr>
              <a:t>(Juan 14:8–10), </a:t>
            </a:r>
            <a:r>
              <a:rPr lang="en-US" sz="3754" dirty="0">
                <a:solidFill>
                  <a:srgbClr val="000000"/>
                </a:solidFill>
                <a:latin typeface="Bw Modelica 2"/>
                <a:ea typeface="Bw Modelica 2"/>
                <a:cs typeface="Bw Modelica 2"/>
                <a:sym typeface="Bw Modelica 2"/>
              </a:rPr>
              <a:t>y </a:t>
            </a:r>
            <a:r>
              <a:rPr lang="en-US" sz="3754" dirty="0" err="1">
                <a:solidFill>
                  <a:srgbClr val="000000"/>
                </a:solidFill>
                <a:latin typeface="Bw Modelica 2"/>
                <a:ea typeface="Bw Modelica 2"/>
                <a:cs typeface="Bw Modelica 2"/>
                <a:sym typeface="Bw Modelica 2"/>
              </a:rPr>
              <a:t>cómo</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nosotros</a:t>
            </a:r>
            <a:r>
              <a:rPr lang="en-US" sz="3754" dirty="0">
                <a:solidFill>
                  <a:srgbClr val="000000"/>
                </a:solidFill>
                <a:latin typeface="Bw Modelica 2"/>
                <a:ea typeface="Bw Modelica 2"/>
                <a:cs typeface="Bw Modelica 2"/>
                <a:sym typeface="Bw Modelica 2"/>
              </a:rPr>
              <a:t> también </a:t>
            </a:r>
            <a:r>
              <a:rPr lang="en-US" sz="3754" dirty="0" err="1">
                <a:solidFill>
                  <a:srgbClr val="000000"/>
                </a:solidFill>
                <a:latin typeface="Bw Modelica 2"/>
                <a:ea typeface="Bw Modelica 2"/>
                <a:cs typeface="Bw Modelica 2"/>
                <a:sym typeface="Bw Modelica 2"/>
              </a:rPr>
              <a:t>podemos</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disfrutar</a:t>
            </a:r>
            <a:r>
              <a:rPr lang="en-US" sz="3754" dirty="0">
                <a:solidFill>
                  <a:srgbClr val="000000"/>
                </a:solidFill>
                <a:latin typeface="Bw Modelica 2"/>
                <a:ea typeface="Bw Modelica 2"/>
                <a:cs typeface="Bw Modelica 2"/>
                <a:sym typeface="Bw Modelica 2"/>
              </a:rPr>
              <a:t> de </a:t>
            </a:r>
            <a:r>
              <a:rPr lang="en-US" sz="3754" dirty="0" err="1">
                <a:solidFill>
                  <a:srgbClr val="000000"/>
                </a:solidFill>
                <a:latin typeface="Bw Modelica 2"/>
                <a:ea typeface="Bw Modelica 2"/>
                <a:cs typeface="Bw Modelica 2"/>
                <a:sym typeface="Bw Modelica 2"/>
              </a:rPr>
              <a:t>esa</a:t>
            </a:r>
            <a:r>
              <a:rPr lang="en-US" sz="3754" dirty="0">
                <a:solidFill>
                  <a:srgbClr val="000000"/>
                </a:solidFill>
                <a:latin typeface="Bw Modelica 2"/>
                <a:ea typeface="Bw Modelica 2"/>
                <a:cs typeface="Bw Modelica 2"/>
                <a:sym typeface="Bw Modelica 2"/>
              </a:rPr>
              <a:t> </a:t>
            </a:r>
            <a:r>
              <a:rPr lang="en-US" sz="3754" dirty="0" err="1">
                <a:solidFill>
                  <a:srgbClr val="000000"/>
                </a:solidFill>
                <a:latin typeface="Bw Modelica 2"/>
                <a:ea typeface="Bw Modelica 2"/>
                <a:cs typeface="Bw Modelica 2"/>
                <a:sym typeface="Bw Modelica 2"/>
              </a:rPr>
              <a:t>comunión</a:t>
            </a:r>
            <a:r>
              <a:rPr lang="en-US" sz="3754" dirty="0">
                <a:solidFill>
                  <a:srgbClr val="000000"/>
                </a:solidFill>
                <a:latin typeface="Bw Modelica 2"/>
                <a:ea typeface="Bw Modelica 2"/>
                <a:cs typeface="Bw Modelica 2"/>
                <a:sym typeface="Bw Modelica 2"/>
              </a:rPr>
              <a:t> con </a:t>
            </a:r>
            <a:r>
              <a:rPr lang="en-US" sz="3754" dirty="0" err="1">
                <a:solidFill>
                  <a:srgbClr val="000000"/>
                </a:solidFill>
                <a:latin typeface="Bw Modelica 2"/>
                <a:ea typeface="Bw Modelica 2"/>
                <a:cs typeface="Bw Modelica 2"/>
                <a:sym typeface="Bw Modelica 2"/>
              </a:rPr>
              <a:t>el</a:t>
            </a:r>
            <a:r>
              <a:rPr lang="en-US" sz="3754" dirty="0">
                <a:solidFill>
                  <a:srgbClr val="000000"/>
                </a:solidFill>
                <a:latin typeface="Bw Modelica 2"/>
                <a:ea typeface="Bw Modelica 2"/>
                <a:cs typeface="Bw Modelica 2"/>
                <a:sym typeface="Bw Modelica 2"/>
              </a:rPr>
              <a:t> Cielo. </a:t>
            </a:r>
            <a:r>
              <a:rPr lang="en-US" sz="2400" dirty="0" err="1">
                <a:solidFill>
                  <a:srgbClr val="000000"/>
                </a:solidFill>
                <a:latin typeface="Bw Modelica 2"/>
                <a:ea typeface="Bw Modelica 2"/>
                <a:cs typeface="Bw Modelica 2"/>
                <a:sym typeface="Bw Modelica 2"/>
              </a:rPr>
              <a:t>Cantares</a:t>
            </a:r>
            <a:r>
              <a:rPr lang="en-US" sz="2400" dirty="0">
                <a:solidFill>
                  <a:srgbClr val="000000"/>
                </a:solidFill>
                <a:latin typeface="Bw Modelica 2"/>
                <a:ea typeface="Bw Modelica 2"/>
                <a:cs typeface="Bw Modelica 2"/>
                <a:sym typeface="Bw Modelica 2"/>
              </a:rPr>
              <a:t> 2:3, 4.</a:t>
            </a:r>
            <a:endParaRPr lang="en-US" sz="3754" dirty="0">
              <a:solidFill>
                <a:srgbClr val="000000"/>
              </a:solidFill>
              <a:latin typeface="Bw Modelica 2"/>
              <a:ea typeface="Bw Modelica 2"/>
              <a:cs typeface="Bw Modelica 2"/>
              <a:sym typeface="Bw Modelica 2"/>
            </a:endParaRPr>
          </a:p>
        </p:txBody>
      </p:sp>
      <p:sp>
        <p:nvSpPr>
          <p:cNvPr id="10" name="TextBox 10"/>
          <p:cNvSpPr txBox="1"/>
          <p:nvPr/>
        </p:nvSpPr>
        <p:spPr>
          <a:xfrm>
            <a:off x="4430837" y="1109676"/>
            <a:ext cx="12570277" cy="638148"/>
          </a:xfrm>
          <a:prstGeom prst="rect">
            <a:avLst/>
          </a:prstGeom>
        </p:spPr>
        <p:txBody>
          <a:bodyPr lIns="0" tIns="0" rIns="0" bIns="0" rtlCol="0" anchor="t">
            <a:spAutoFit/>
          </a:bodyPr>
          <a:lstStyle/>
          <a:p>
            <a:pPr algn="ctr">
              <a:lnSpc>
                <a:spcPts val="5054"/>
              </a:lnSpc>
              <a:spcBef>
                <a:spcPct val="0"/>
              </a:spcBef>
            </a:pPr>
            <a:r>
              <a:rPr lang="en-US" sz="4211">
                <a:solidFill>
                  <a:srgbClr val="302924"/>
                </a:solidFill>
                <a:latin typeface="Bw Modelica 1"/>
                <a:ea typeface="Bw Modelica 1"/>
                <a:cs typeface="Bw Modelica 1"/>
                <a:sym typeface="Bw Modelica 1"/>
              </a:rPr>
              <a:t>UN MOMENTO ESPECIAL</a:t>
            </a:r>
          </a:p>
        </p:txBody>
      </p:sp>
      <p:grpSp>
        <p:nvGrpSpPr>
          <p:cNvPr id="11" name="Group 11"/>
          <p:cNvGrpSpPr/>
          <p:nvPr/>
        </p:nvGrpSpPr>
        <p:grpSpPr>
          <a:xfrm>
            <a:off x="15093303" y="8862778"/>
            <a:ext cx="2790780" cy="791044"/>
            <a:chOff x="0" y="0"/>
            <a:chExt cx="3721040" cy="1054725"/>
          </a:xfrm>
        </p:grpSpPr>
        <p:sp>
          <p:nvSpPr>
            <p:cNvPr id="12" name="Freeform 12"/>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74253" y="8862778"/>
            <a:ext cx="2790780" cy="791044"/>
            <a:chOff x="0" y="0"/>
            <a:chExt cx="3721040" cy="1054725"/>
          </a:xfrm>
        </p:grpSpPr>
        <p:sp>
          <p:nvSpPr>
            <p:cNvPr id="3" name="Freeform 3"/>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2"/>
              <a:stretch>
                <a:fillRect t="-49223" r="1" b="-49222"/>
              </a:stretch>
            </a:blipFill>
          </p:spPr>
          <p:txBody>
            <a:bodyPr/>
            <a:lstStyle/>
            <a:p>
              <a:endParaRPr lang="es-CO"/>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0999"/>
            </a:blip>
            <a:stretch>
              <a:fillRect t="-9277" b="-9277"/>
            </a:stretch>
          </a:blipFill>
        </p:spPr>
        <p:txBody>
          <a:bodyPr/>
          <a:lstStyle/>
          <a:p>
            <a:endParaRPr lang="es-CO"/>
          </a:p>
        </p:txBody>
      </p:sp>
      <p:sp>
        <p:nvSpPr>
          <p:cNvPr id="5" name="TextBox 5"/>
          <p:cNvSpPr txBox="1"/>
          <p:nvPr/>
        </p:nvSpPr>
        <p:spPr>
          <a:xfrm>
            <a:off x="3257769" y="3483421"/>
            <a:ext cx="11772462" cy="2148160"/>
          </a:xfrm>
          <a:prstGeom prst="rect">
            <a:avLst/>
          </a:prstGeom>
        </p:spPr>
        <p:txBody>
          <a:bodyPr lIns="0" tIns="0" rIns="0" bIns="0" rtlCol="0" anchor="t">
            <a:spAutoFit/>
          </a:bodyPr>
          <a:lstStyle/>
          <a:p>
            <a:pPr algn="ctr">
              <a:lnSpc>
                <a:spcPts val="17235"/>
              </a:lnSpc>
            </a:pPr>
            <a:r>
              <a:rPr lang="en-US" sz="12311">
                <a:solidFill>
                  <a:srgbClr val="000000"/>
                </a:solidFill>
                <a:latin typeface="Arimo"/>
                <a:ea typeface="Arimo"/>
                <a:cs typeface="Arimo"/>
                <a:sym typeface="Arimo"/>
              </a:rPr>
              <a:t> MISIONEROS </a:t>
            </a:r>
          </a:p>
        </p:txBody>
      </p:sp>
      <p:sp>
        <p:nvSpPr>
          <p:cNvPr id="6" name="TextBox 6"/>
          <p:cNvSpPr txBox="1"/>
          <p:nvPr/>
        </p:nvSpPr>
        <p:spPr>
          <a:xfrm>
            <a:off x="5393266" y="2668249"/>
            <a:ext cx="7501468" cy="1231773"/>
          </a:xfrm>
          <a:prstGeom prst="rect">
            <a:avLst/>
          </a:prstGeom>
        </p:spPr>
        <p:txBody>
          <a:bodyPr lIns="0" tIns="0" rIns="0" bIns="0" rtlCol="0" anchor="t">
            <a:spAutoFit/>
          </a:bodyPr>
          <a:lstStyle/>
          <a:p>
            <a:pPr algn="ctr">
              <a:lnSpc>
                <a:spcPts val="9807"/>
              </a:lnSpc>
            </a:pPr>
            <a:r>
              <a:rPr lang="en-US" sz="7005" spc="2865">
                <a:solidFill>
                  <a:srgbClr val="000000"/>
                </a:solidFill>
                <a:latin typeface="Arimo"/>
                <a:ea typeface="Arimo"/>
                <a:cs typeface="Arimo"/>
                <a:sym typeface="Arimo"/>
              </a:rPr>
              <a:t>MINUTOS</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85" r="-1685" b="-22512"/>
            </a:stretch>
          </a:blipFill>
        </p:spPr>
        <p:txBody>
          <a:bodyPr/>
          <a:lstStyle/>
          <a:p>
            <a:endParaRPr lang="es-CO"/>
          </a:p>
        </p:txBody>
      </p:sp>
      <p:sp>
        <p:nvSpPr>
          <p:cNvPr id="3" name="Freeform 3"/>
          <p:cNvSpPr/>
          <p:nvPr/>
        </p:nvSpPr>
        <p:spPr>
          <a:xfrm>
            <a:off x="12657005" y="698103"/>
            <a:ext cx="4958887" cy="5296326"/>
          </a:xfrm>
          <a:custGeom>
            <a:avLst/>
            <a:gdLst/>
            <a:ahLst/>
            <a:cxnLst/>
            <a:rect l="l" t="t" r="r" b="b"/>
            <a:pathLst>
              <a:path w="4958887" h="5296326">
                <a:moveTo>
                  <a:pt x="0" y="0"/>
                </a:moveTo>
                <a:lnTo>
                  <a:pt x="4958887" y="0"/>
                </a:lnTo>
                <a:lnTo>
                  <a:pt x="4958887" y="5296325"/>
                </a:lnTo>
                <a:lnTo>
                  <a:pt x="0" y="5296325"/>
                </a:lnTo>
                <a:lnTo>
                  <a:pt x="0" y="0"/>
                </a:lnTo>
                <a:close/>
              </a:path>
            </a:pathLst>
          </a:custGeom>
          <a:blipFill>
            <a:blip r:embed="rId3"/>
            <a:stretch>
              <a:fillRect/>
            </a:stretch>
          </a:blipFill>
        </p:spPr>
        <p:txBody>
          <a:bodyPr/>
          <a:lstStyle/>
          <a:p>
            <a:endParaRPr lang="es-CO"/>
          </a:p>
        </p:txBody>
      </p:sp>
      <p:sp>
        <p:nvSpPr>
          <p:cNvPr id="4" name="TextBox 4"/>
          <p:cNvSpPr txBox="1"/>
          <p:nvPr/>
        </p:nvSpPr>
        <p:spPr>
          <a:xfrm>
            <a:off x="1702000" y="4285905"/>
            <a:ext cx="6284378" cy="455296"/>
          </a:xfrm>
          <a:prstGeom prst="rect">
            <a:avLst/>
          </a:prstGeom>
        </p:spPr>
        <p:txBody>
          <a:bodyPr lIns="0" tIns="0" rIns="0" bIns="0" rtlCol="0" anchor="t">
            <a:spAutoFit/>
          </a:bodyPr>
          <a:lstStyle/>
          <a:p>
            <a:pPr marL="0" lvl="0" indent="0" algn="ctr">
              <a:lnSpc>
                <a:spcPts val="3779"/>
              </a:lnSpc>
              <a:spcBef>
                <a:spcPct val="0"/>
              </a:spcBef>
            </a:pPr>
            <a:r>
              <a:rPr lang="en-US" sz="2699">
                <a:solidFill>
                  <a:srgbClr val="000000"/>
                </a:solidFill>
                <a:latin typeface="Trocchi"/>
                <a:ea typeface="Trocchi"/>
                <a:cs typeface="Trocchi"/>
                <a:sym typeface="Trocchi"/>
              </a:rPr>
              <a:t>Sigue Nuestro Canal de Whatsapp</a:t>
            </a:r>
          </a:p>
        </p:txBody>
      </p:sp>
      <p:sp>
        <p:nvSpPr>
          <p:cNvPr id="5" name="TextBox 5"/>
          <p:cNvSpPr txBox="1"/>
          <p:nvPr/>
        </p:nvSpPr>
        <p:spPr>
          <a:xfrm>
            <a:off x="376439" y="4802187"/>
            <a:ext cx="8935502" cy="695907"/>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000000"/>
                </a:solidFill>
                <a:latin typeface="Bw Modelica 1"/>
                <a:ea typeface="Bw Modelica 1"/>
                <a:cs typeface="Bw Modelica 1"/>
                <a:sym typeface="Bw Modelica 1"/>
              </a:rPr>
              <a:t>ESCUELA SABATICA ASDMR</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268"/>
            <a:ext cx="18288000" cy="4102922"/>
          </a:xfrm>
          <a:custGeom>
            <a:avLst/>
            <a:gdLst/>
            <a:ahLst/>
            <a:cxnLst/>
            <a:rect l="l" t="t" r="r" b="b"/>
            <a:pathLst>
              <a:path w="18288000" h="4102922">
                <a:moveTo>
                  <a:pt x="0" y="0"/>
                </a:moveTo>
                <a:lnTo>
                  <a:pt x="18288000" y="0"/>
                </a:lnTo>
                <a:lnTo>
                  <a:pt x="18288000" y="4102922"/>
                </a:lnTo>
                <a:lnTo>
                  <a:pt x="0" y="4102922"/>
                </a:lnTo>
                <a:lnTo>
                  <a:pt x="0" y="0"/>
                </a:lnTo>
                <a:close/>
              </a:path>
            </a:pathLst>
          </a:custGeom>
          <a:blipFill>
            <a:blip r:embed="rId2"/>
            <a:stretch>
              <a:fillRect t="-98623" b="-98623"/>
            </a:stretch>
          </a:blipFill>
        </p:spPr>
        <p:txBody>
          <a:bodyPr/>
          <a:lstStyle/>
          <a:p>
            <a:endParaRPr lang="es-CO"/>
          </a:p>
        </p:txBody>
      </p:sp>
      <p:grpSp>
        <p:nvGrpSpPr>
          <p:cNvPr id="3" name="Group 3"/>
          <p:cNvGrpSpPr/>
          <p:nvPr/>
        </p:nvGrpSpPr>
        <p:grpSpPr>
          <a:xfrm>
            <a:off x="0" y="0"/>
            <a:ext cx="18288000" cy="4110025"/>
            <a:chOff x="0" y="0"/>
            <a:chExt cx="24383999" cy="5480033"/>
          </a:xfrm>
        </p:grpSpPr>
        <p:sp>
          <p:nvSpPr>
            <p:cNvPr id="4" name="Freeform 4"/>
            <p:cNvSpPr/>
            <p:nvPr/>
          </p:nvSpPr>
          <p:spPr>
            <a:xfrm>
              <a:off x="0" y="0"/>
              <a:ext cx="24384000" cy="5480067"/>
            </a:xfrm>
            <a:custGeom>
              <a:avLst/>
              <a:gdLst/>
              <a:ahLst/>
              <a:cxnLst/>
              <a:rect l="l" t="t" r="r" b="b"/>
              <a:pathLst>
                <a:path w="24384000" h="5480067">
                  <a:moveTo>
                    <a:pt x="0" y="0"/>
                  </a:moveTo>
                  <a:lnTo>
                    <a:pt x="24384000" y="0"/>
                  </a:lnTo>
                  <a:lnTo>
                    <a:pt x="24384000" y="5480067"/>
                  </a:lnTo>
                  <a:lnTo>
                    <a:pt x="0" y="5480067"/>
                  </a:lnTo>
                  <a:close/>
                </a:path>
              </a:pathLst>
            </a:custGeom>
            <a:solidFill>
              <a:srgbClr val="000000">
                <a:alpha val="70980"/>
              </a:srgbClr>
            </a:solidFill>
          </p:spPr>
          <p:txBody>
            <a:bodyPr/>
            <a:lstStyle/>
            <a:p>
              <a:endParaRPr lang="es-CO"/>
            </a:p>
          </p:txBody>
        </p:sp>
      </p:grpSp>
      <p:grpSp>
        <p:nvGrpSpPr>
          <p:cNvPr id="5" name="Group 5"/>
          <p:cNvGrpSpPr/>
          <p:nvPr/>
        </p:nvGrpSpPr>
        <p:grpSpPr>
          <a:xfrm>
            <a:off x="671318" y="5786294"/>
            <a:ext cx="16945363" cy="47625"/>
            <a:chOff x="0" y="0"/>
            <a:chExt cx="22593817" cy="63500"/>
          </a:xfrm>
        </p:grpSpPr>
        <p:sp>
          <p:nvSpPr>
            <p:cNvPr id="6" name="Freeform 6"/>
            <p:cNvSpPr/>
            <p:nvPr/>
          </p:nvSpPr>
          <p:spPr>
            <a:xfrm>
              <a:off x="31750" y="0"/>
              <a:ext cx="22530308" cy="63500"/>
            </a:xfrm>
            <a:custGeom>
              <a:avLst/>
              <a:gdLst/>
              <a:ahLst/>
              <a:cxnLst/>
              <a:rect l="l" t="t" r="r" b="b"/>
              <a:pathLst>
                <a:path w="22530308" h="63500">
                  <a:moveTo>
                    <a:pt x="0" y="0"/>
                  </a:moveTo>
                  <a:lnTo>
                    <a:pt x="22530308" y="0"/>
                  </a:lnTo>
                  <a:lnTo>
                    <a:pt x="22530308" y="63500"/>
                  </a:lnTo>
                  <a:lnTo>
                    <a:pt x="0" y="63500"/>
                  </a:lnTo>
                  <a:close/>
                </a:path>
              </a:pathLst>
            </a:custGeom>
            <a:solidFill>
              <a:srgbClr val="271C1A"/>
            </a:solidFill>
          </p:spPr>
          <p:txBody>
            <a:bodyPr/>
            <a:lstStyle/>
            <a:p>
              <a:endParaRPr lang="es-CO"/>
            </a:p>
          </p:txBody>
        </p:sp>
      </p:grpSp>
      <p:grpSp>
        <p:nvGrpSpPr>
          <p:cNvPr id="7" name="Group 7"/>
          <p:cNvGrpSpPr/>
          <p:nvPr/>
        </p:nvGrpSpPr>
        <p:grpSpPr>
          <a:xfrm rot="-5400000">
            <a:off x="1952635" y="5762482"/>
            <a:ext cx="540500" cy="47625"/>
            <a:chOff x="0" y="0"/>
            <a:chExt cx="720667" cy="63500"/>
          </a:xfrm>
        </p:grpSpPr>
        <p:sp>
          <p:nvSpPr>
            <p:cNvPr id="8" name="Freeform 8"/>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9" name="Group 9"/>
          <p:cNvGrpSpPr/>
          <p:nvPr/>
        </p:nvGrpSpPr>
        <p:grpSpPr>
          <a:xfrm rot="-5400000">
            <a:off x="5318018" y="5762482"/>
            <a:ext cx="540500" cy="47625"/>
            <a:chOff x="0" y="0"/>
            <a:chExt cx="720667" cy="63500"/>
          </a:xfrm>
        </p:grpSpPr>
        <p:sp>
          <p:nvSpPr>
            <p:cNvPr id="10" name="Freeform 10"/>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1" name="Group 11"/>
          <p:cNvGrpSpPr/>
          <p:nvPr/>
        </p:nvGrpSpPr>
        <p:grpSpPr>
          <a:xfrm rot="-5400000">
            <a:off x="8718738" y="5762482"/>
            <a:ext cx="540500" cy="47625"/>
            <a:chOff x="0" y="0"/>
            <a:chExt cx="720667" cy="63500"/>
          </a:xfrm>
        </p:grpSpPr>
        <p:sp>
          <p:nvSpPr>
            <p:cNvPr id="12" name="Freeform 12"/>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3" name="Group 13"/>
          <p:cNvGrpSpPr/>
          <p:nvPr/>
        </p:nvGrpSpPr>
        <p:grpSpPr>
          <a:xfrm rot="-5400000">
            <a:off x="12016860" y="5762482"/>
            <a:ext cx="540500" cy="47625"/>
            <a:chOff x="0" y="0"/>
            <a:chExt cx="720667" cy="63500"/>
          </a:xfrm>
        </p:grpSpPr>
        <p:sp>
          <p:nvSpPr>
            <p:cNvPr id="14" name="Freeform 14"/>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5" name="Group 15"/>
          <p:cNvGrpSpPr/>
          <p:nvPr/>
        </p:nvGrpSpPr>
        <p:grpSpPr>
          <a:xfrm rot="-5400000">
            <a:off x="15484840" y="5762482"/>
            <a:ext cx="540500" cy="47625"/>
            <a:chOff x="0" y="0"/>
            <a:chExt cx="720667" cy="63500"/>
          </a:xfrm>
        </p:grpSpPr>
        <p:sp>
          <p:nvSpPr>
            <p:cNvPr id="16" name="Freeform 16"/>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7" name="Group 17"/>
          <p:cNvGrpSpPr/>
          <p:nvPr/>
        </p:nvGrpSpPr>
        <p:grpSpPr>
          <a:xfrm>
            <a:off x="666556" y="6342295"/>
            <a:ext cx="3162360" cy="3162360"/>
            <a:chOff x="0" y="0"/>
            <a:chExt cx="4216480" cy="4216480"/>
          </a:xfrm>
        </p:grpSpPr>
        <p:sp>
          <p:nvSpPr>
            <p:cNvPr id="18" name="Freeform 18"/>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3"/>
              <a:stretch>
                <a:fillRect l="-82596" t="-75690" r="-82596"/>
              </a:stretch>
            </a:blipFill>
          </p:spPr>
          <p:txBody>
            <a:bodyPr/>
            <a:lstStyle/>
            <a:p>
              <a:endParaRPr lang="es-CO"/>
            </a:p>
          </p:txBody>
        </p:sp>
      </p:grpSp>
      <p:grpSp>
        <p:nvGrpSpPr>
          <p:cNvPr id="19" name="Group 19"/>
          <p:cNvGrpSpPr/>
          <p:nvPr/>
        </p:nvGrpSpPr>
        <p:grpSpPr>
          <a:xfrm>
            <a:off x="11215868" y="6342295"/>
            <a:ext cx="3162360" cy="3162360"/>
            <a:chOff x="0" y="0"/>
            <a:chExt cx="4216480" cy="4216480"/>
          </a:xfrm>
        </p:grpSpPr>
        <p:sp>
          <p:nvSpPr>
            <p:cNvPr id="20" name="Freeform 20"/>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4"/>
              <a:stretch>
                <a:fillRect l="-25140" r="-25140"/>
              </a:stretch>
            </a:blipFill>
          </p:spPr>
          <p:txBody>
            <a:bodyPr/>
            <a:lstStyle/>
            <a:p>
              <a:endParaRPr lang="es-CO"/>
            </a:p>
          </p:txBody>
        </p:sp>
      </p:grpSp>
      <p:grpSp>
        <p:nvGrpSpPr>
          <p:cNvPr id="21" name="Group 21"/>
          <p:cNvGrpSpPr/>
          <p:nvPr/>
        </p:nvGrpSpPr>
        <p:grpSpPr>
          <a:xfrm>
            <a:off x="7700866" y="6342295"/>
            <a:ext cx="3162360" cy="3162360"/>
            <a:chOff x="0" y="0"/>
            <a:chExt cx="4216480" cy="4216480"/>
          </a:xfrm>
        </p:grpSpPr>
        <p:sp>
          <p:nvSpPr>
            <p:cNvPr id="22" name="Freeform 22"/>
            <p:cNvSpPr/>
            <p:nvPr/>
          </p:nvSpPr>
          <p:spPr>
            <a:xfrm flipH="1">
              <a:off x="0" y="0"/>
              <a:ext cx="4216527" cy="4216527"/>
            </a:xfrm>
            <a:custGeom>
              <a:avLst/>
              <a:gdLst/>
              <a:ahLst/>
              <a:cxnLst/>
              <a:rect l="l" t="t" r="r" b="b"/>
              <a:pathLst>
                <a:path w="4216527" h="4216527">
                  <a:moveTo>
                    <a:pt x="4216527" y="0"/>
                  </a:moveTo>
                  <a:lnTo>
                    <a:pt x="964057" y="0"/>
                  </a:lnTo>
                  <a:cubicBezTo>
                    <a:pt x="432308" y="0"/>
                    <a:pt x="0" y="432308"/>
                    <a:pt x="0" y="964057"/>
                  </a:cubicBezTo>
                  <a:lnTo>
                    <a:pt x="0" y="4216527"/>
                  </a:lnTo>
                  <a:lnTo>
                    <a:pt x="4216527" y="4216527"/>
                  </a:lnTo>
                  <a:lnTo>
                    <a:pt x="4216527" y="0"/>
                  </a:lnTo>
                  <a:close/>
                </a:path>
              </a:pathLst>
            </a:custGeom>
            <a:blipFill>
              <a:blip r:embed="rId5"/>
              <a:stretch>
                <a:fillRect l="-15721" r="-34843"/>
              </a:stretch>
            </a:blipFill>
          </p:spPr>
          <p:txBody>
            <a:bodyPr/>
            <a:lstStyle/>
            <a:p>
              <a:endParaRPr lang="es-CO"/>
            </a:p>
          </p:txBody>
        </p:sp>
      </p:grpSp>
      <p:grpSp>
        <p:nvGrpSpPr>
          <p:cNvPr id="23" name="Group 23"/>
          <p:cNvGrpSpPr/>
          <p:nvPr/>
        </p:nvGrpSpPr>
        <p:grpSpPr>
          <a:xfrm>
            <a:off x="14638401" y="6342295"/>
            <a:ext cx="3162360" cy="3162360"/>
            <a:chOff x="0" y="0"/>
            <a:chExt cx="4216480" cy="4216480"/>
          </a:xfrm>
        </p:grpSpPr>
        <p:sp>
          <p:nvSpPr>
            <p:cNvPr id="24" name="Freeform 24"/>
            <p:cNvSpPr/>
            <p:nvPr/>
          </p:nvSpPr>
          <p:spPr>
            <a:xfrm flipH="1">
              <a:off x="0" y="0"/>
              <a:ext cx="4216527" cy="4216527"/>
            </a:xfrm>
            <a:custGeom>
              <a:avLst/>
              <a:gdLst/>
              <a:ahLst/>
              <a:cxnLst/>
              <a:rect l="l" t="t" r="r" b="b"/>
              <a:pathLst>
                <a:path w="4216527" h="4216527">
                  <a:moveTo>
                    <a:pt x="4216527" y="0"/>
                  </a:moveTo>
                  <a:lnTo>
                    <a:pt x="964057" y="0"/>
                  </a:lnTo>
                  <a:cubicBezTo>
                    <a:pt x="432308" y="0"/>
                    <a:pt x="0" y="432308"/>
                    <a:pt x="0" y="964057"/>
                  </a:cubicBezTo>
                  <a:lnTo>
                    <a:pt x="0" y="4216527"/>
                  </a:lnTo>
                  <a:lnTo>
                    <a:pt x="4216527" y="4216527"/>
                  </a:lnTo>
                  <a:lnTo>
                    <a:pt x="4216527" y="0"/>
                  </a:lnTo>
                  <a:close/>
                </a:path>
              </a:pathLst>
            </a:custGeom>
            <a:blipFill>
              <a:blip r:embed="rId6"/>
              <a:stretch>
                <a:fillRect t="-24897" b="-25337"/>
              </a:stretch>
            </a:blipFill>
          </p:spPr>
          <p:txBody>
            <a:bodyPr/>
            <a:lstStyle/>
            <a:p>
              <a:endParaRPr lang="es-CO"/>
            </a:p>
          </p:txBody>
        </p:sp>
      </p:grpSp>
      <p:grpSp>
        <p:nvGrpSpPr>
          <p:cNvPr id="25" name="Group 25"/>
          <p:cNvGrpSpPr/>
          <p:nvPr/>
        </p:nvGrpSpPr>
        <p:grpSpPr>
          <a:xfrm>
            <a:off x="4143626" y="6342295"/>
            <a:ext cx="3162360" cy="3162360"/>
            <a:chOff x="0" y="0"/>
            <a:chExt cx="4216480" cy="4216480"/>
          </a:xfrm>
        </p:grpSpPr>
        <p:sp>
          <p:nvSpPr>
            <p:cNvPr id="26" name="Freeform 26"/>
            <p:cNvSpPr/>
            <p:nvPr/>
          </p:nvSpPr>
          <p:spPr>
            <a:xfrm flipH="1">
              <a:off x="0" y="0"/>
              <a:ext cx="4216527" cy="4216527"/>
            </a:xfrm>
            <a:custGeom>
              <a:avLst/>
              <a:gdLst/>
              <a:ahLst/>
              <a:cxnLst/>
              <a:rect l="l" t="t" r="r" b="b"/>
              <a:pathLst>
                <a:path w="4216527" h="4216527">
                  <a:moveTo>
                    <a:pt x="4216527" y="0"/>
                  </a:moveTo>
                  <a:lnTo>
                    <a:pt x="964057" y="0"/>
                  </a:lnTo>
                  <a:cubicBezTo>
                    <a:pt x="432308" y="0"/>
                    <a:pt x="0" y="432308"/>
                    <a:pt x="0" y="964057"/>
                  </a:cubicBezTo>
                  <a:lnTo>
                    <a:pt x="0" y="4216527"/>
                  </a:lnTo>
                  <a:lnTo>
                    <a:pt x="4216527" y="4216527"/>
                  </a:lnTo>
                  <a:lnTo>
                    <a:pt x="4216527" y="0"/>
                  </a:lnTo>
                  <a:close/>
                </a:path>
              </a:pathLst>
            </a:custGeom>
            <a:blipFill>
              <a:blip r:embed="rId7"/>
              <a:stretch>
                <a:fillRect t="-24299" b="-25981"/>
              </a:stretch>
            </a:blipFill>
          </p:spPr>
          <p:txBody>
            <a:bodyPr/>
            <a:lstStyle/>
            <a:p>
              <a:endParaRPr lang="es-CO"/>
            </a:p>
          </p:txBody>
        </p:sp>
      </p:grpSp>
      <p:sp>
        <p:nvSpPr>
          <p:cNvPr id="27" name="TextBox 27"/>
          <p:cNvSpPr txBox="1"/>
          <p:nvPr/>
        </p:nvSpPr>
        <p:spPr>
          <a:xfrm>
            <a:off x="4370208" y="424129"/>
            <a:ext cx="9547584" cy="1731603"/>
          </a:xfrm>
          <a:prstGeom prst="rect">
            <a:avLst/>
          </a:prstGeom>
        </p:spPr>
        <p:txBody>
          <a:bodyPr lIns="0" tIns="0" rIns="0" bIns="0" rtlCol="0" anchor="t">
            <a:spAutoFit/>
          </a:bodyPr>
          <a:lstStyle/>
          <a:p>
            <a:pPr algn="ctr">
              <a:lnSpc>
                <a:spcPts val="8730"/>
              </a:lnSpc>
            </a:pPr>
            <a:r>
              <a:rPr lang="en-US" sz="7275" b="1">
                <a:solidFill>
                  <a:srgbClr val="FFFFFF"/>
                </a:solidFill>
                <a:latin typeface="Rubik Semi-Bold"/>
                <a:ea typeface="Rubik Semi-Bold"/>
                <a:cs typeface="Rubik Semi-Bold"/>
                <a:sym typeface="Rubik Semi-Bold"/>
              </a:rPr>
              <a:t>LECCIÓN DE REPASO</a:t>
            </a:r>
          </a:p>
        </p:txBody>
      </p:sp>
      <p:sp>
        <p:nvSpPr>
          <p:cNvPr id="28" name="TextBox 28"/>
          <p:cNvSpPr txBox="1"/>
          <p:nvPr/>
        </p:nvSpPr>
        <p:spPr>
          <a:xfrm>
            <a:off x="471302" y="4877891"/>
            <a:ext cx="3653274" cy="323786"/>
          </a:xfrm>
          <a:prstGeom prst="rect">
            <a:avLst/>
          </a:prstGeom>
        </p:spPr>
        <p:txBody>
          <a:bodyPr lIns="0" tIns="0" rIns="0" bIns="0" rtlCol="0" anchor="t">
            <a:spAutoFit/>
          </a:bodyPr>
          <a:lstStyle/>
          <a:p>
            <a:pPr algn="ctr">
              <a:lnSpc>
                <a:spcPts val="2582"/>
              </a:lnSpc>
            </a:pPr>
            <a:r>
              <a:rPr lang="en-US" sz="2152" b="1">
                <a:solidFill>
                  <a:srgbClr val="271C1A"/>
                </a:solidFill>
                <a:latin typeface="Rubik Bold"/>
                <a:ea typeface="Rubik Bold"/>
                <a:cs typeface="Rubik Bold"/>
                <a:sym typeface="Rubik Bold"/>
              </a:rPr>
              <a:t>UN CONCEPTO GENTIL</a:t>
            </a:r>
          </a:p>
        </p:txBody>
      </p:sp>
      <p:sp>
        <p:nvSpPr>
          <p:cNvPr id="29" name="TextBox 29"/>
          <p:cNvSpPr txBox="1"/>
          <p:nvPr/>
        </p:nvSpPr>
        <p:spPr>
          <a:xfrm>
            <a:off x="1080406"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DOMINGO</a:t>
            </a:r>
          </a:p>
        </p:txBody>
      </p:sp>
      <p:sp>
        <p:nvSpPr>
          <p:cNvPr id="30" name="TextBox 30"/>
          <p:cNvSpPr txBox="1"/>
          <p:nvPr/>
        </p:nvSpPr>
        <p:spPr>
          <a:xfrm>
            <a:off x="14192524" y="4525422"/>
            <a:ext cx="3077508" cy="971573"/>
          </a:xfrm>
          <a:prstGeom prst="rect">
            <a:avLst/>
          </a:prstGeom>
        </p:spPr>
        <p:txBody>
          <a:bodyPr lIns="0" tIns="0" rIns="0" bIns="0" rtlCol="0" anchor="t">
            <a:spAutoFit/>
          </a:bodyPr>
          <a:lstStyle/>
          <a:p>
            <a:pPr algn="ctr">
              <a:lnSpc>
                <a:spcPts val="2587"/>
              </a:lnSpc>
            </a:pPr>
            <a:r>
              <a:rPr lang="en-US" sz="2156" b="1">
                <a:solidFill>
                  <a:srgbClr val="271C1A"/>
                </a:solidFill>
                <a:latin typeface="Rubik Semi-Bold"/>
                <a:ea typeface="Rubik Semi-Bold"/>
                <a:cs typeface="Rubik Semi-Bold"/>
                <a:sym typeface="Rubik Semi-Bold"/>
              </a:rPr>
              <a:t>EL SIGNIFICADO DEL LAVAMIENTO DE LOS PIES</a:t>
            </a:r>
          </a:p>
        </p:txBody>
      </p:sp>
      <p:sp>
        <p:nvSpPr>
          <p:cNvPr id="31" name="TextBox 31"/>
          <p:cNvSpPr txBox="1"/>
          <p:nvPr/>
        </p:nvSpPr>
        <p:spPr>
          <a:xfrm>
            <a:off x="10756476" y="4724510"/>
            <a:ext cx="3108894" cy="657202"/>
          </a:xfrm>
          <a:prstGeom prst="rect">
            <a:avLst/>
          </a:prstGeom>
        </p:spPr>
        <p:txBody>
          <a:bodyPr lIns="0" tIns="0" rIns="0" bIns="0" rtlCol="0" anchor="t">
            <a:spAutoFit/>
          </a:bodyPr>
          <a:lstStyle/>
          <a:p>
            <a:pPr algn="ctr">
              <a:lnSpc>
                <a:spcPts val="2554"/>
              </a:lnSpc>
            </a:pPr>
            <a:r>
              <a:rPr lang="en-US" sz="2129" b="1">
                <a:solidFill>
                  <a:srgbClr val="271C1A"/>
                </a:solidFill>
                <a:latin typeface="Rubik Semi-Bold"/>
                <a:ea typeface="Rubik Semi-Bold"/>
                <a:cs typeface="Rubik Semi-Bold"/>
                <a:sym typeface="Rubik Semi-Bold"/>
              </a:rPr>
              <a:t>UNA ILUSTRACIÓN PRÁCTICA </a:t>
            </a:r>
          </a:p>
        </p:txBody>
      </p:sp>
      <p:sp>
        <p:nvSpPr>
          <p:cNvPr id="32" name="TextBox 32"/>
          <p:cNvSpPr txBox="1"/>
          <p:nvPr/>
        </p:nvSpPr>
        <p:spPr>
          <a:xfrm>
            <a:off x="7278974" y="4785474"/>
            <a:ext cx="3372402" cy="333375"/>
          </a:xfrm>
          <a:prstGeom prst="rect">
            <a:avLst/>
          </a:prstGeom>
        </p:spPr>
        <p:txBody>
          <a:bodyPr lIns="0" tIns="0" rIns="0" bIns="0" rtlCol="0" anchor="t">
            <a:spAutoFit/>
          </a:bodyPr>
          <a:lstStyle/>
          <a:p>
            <a:pPr algn="ctr">
              <a:lnSpc>
                <a:spcPts val="2562"/>
              </a:lnSpc>
            </a:pPr>
            <a:r>
              <a:rPr lang="en-US" sz="2135" b="1">
                <a:solidFill>
                  <a:srgbClr val="271C1A"/>
                </a:solidFill>
                <a:latin typeface="Rubik Bold"/>
                <a:ea typeface="Rubik Bold"/>
                <a:cs typeface="Rubik Bold"/>
                <a:sym typeface="Rubik Bold"/>
              </a:rPr>
              <a:t>UNA TENAZ TENDENCIA</a:t>
            </a:r>
          </a:p>
        </p:txBody>
      </p:sp>
      <p:sp>
        <p:nvSpPr>
          <p:cNvPr id="33" name="TextBox 33"/>
          <p:cNvSpPr txBox="1"/>
          <p:nvPr/>
        </p:nvSpPr>
        <p:spPr>
          <a:xfrm>
            <a:off x="3922578" y="4614059"/>
            <a:ext cx="3251621" cy="676205"/>
          </a:xfrm>
          <a:prstGeom prst="rect">
            <a:avLst/>
          </a:prstGeom>
        </p:spPr>
        <p:txBody>
          <a:bodyPr lIns="0" tIns="0" rIns="0" bIns="0" rtlCol="0" anchor="t">
            <a:spAutoFit/>
          </a:bodyPr>
          <a:lstStyle/>
          <a:p>
            <a:pPr algn="ctr">
              <a:lnSpc>
                <a:spcPts val="2678"/>
              </a:lnSpc>
            </a:pPr>
            <a:r>
              <a:rPr lang="en-US" sz="2232" b="1">
                <a:solidFill>
                  <a:srgbClr val="271C1A"/>
                </a:solidFill>
                <a:latin typeface="Rubik Bold"/>
                <a:ea typeface="Rubik Bold"/>
                <a:cs typeface="Rubik Bold"/>
                <a:sym typeface="Rubik Bold"/>
              </a:rPr>
              <a:t>SE NECESITA UN CAMBIO DE ACTITUD</a:t>
            </a:r>
          </a:p>
        </p:txBody>
      </p:sp>
      <p:sp>
        <p:nvSpPr>
          <p:cNvPr id="34" name="TextBox 34"/>
          <p:cNvSpPr txBox="1"/>
          <p:nvPr/>
        </p:nvSpPr>
        <p:spPr>
          <a:xfrm>
            <a:off x="4185864" y="3775036"/>
            <a:ext cx="2490362"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LUNES</a:t>
            </a:r>
          </a:p>
        </p:txBody>
      </p:sp>
      <p:sp>
        <p:nvSpPr>
          <p:cNvPr id="35" name="TextBox 35"/>
          <p:cNvSpPr txBox="1"/>
          <p:nvPr/>
        </p:nvSpPr>
        <p:spPr>
          <a:xfrm>
            <a:off x="7666825"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MARTES</a:t>
            </a:r>
          </a:p>
        </p:txBody>
      </p:sp>
      <p:sp>
        <p:nvSpPr>
          <p:cNvPr id="36" name="TextBox 36"/>
          <p:cNvSpPr txBox="1"/>
          <p:nvPr/>
        </p:nvSpPr>
        <p:spPr>
          <a:xfrm>
            <a:off x="11072898"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MIERCOLES</a:t>
            </a:r>
          </a:p>
        </p:txBody>
      </p:sp>
      <p:sp>
        <p:nvSpPr>
          <p:cNvPr id="37" name="TextBox 37"/>
          <p:cNvSpPr txBox="1"/>
          <p:nvPr/>
        </p:nvSpPr>
        <p:spPr>
          <a:xfrm>
            <a:off x="14378229"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JUEVES</a:t>
            </a:r>
          </a:p>
        </p:txBody>
      </p:sp>
      <p:sp>
        <p:nvSpPr>
          <p:cNvPr id="38" name="TextBox 38"/>
          <p:cNvSpPr txBox="1"/>
          <p:nvPr/>
        </p:nvSpPr>
        <p:spPr>
          <a:xfrm>
            <a:off x="0" y="2067204"/>
            <a:ext cx="18288000" cy="762000"/>
          </a:xfrm>
          <a:prstGeom prst="rect">
            <a:avLst/>
          </a:prstGeom>
        </p:spPr>
        <p:txBody>
          <a:bodyPr lIns="0" tIns="0" rIns="0" bIns="0" rtlCol="0" anchor="t">
            <a:spAutoFit/>
          </a:bodyPr>
          <a:lstStyle/>
          <a:p>
            <a:pPr algn="ctr">
              <a:lnSpc>
                <a:spcPts val="5970"/>
              </a:lnSpc>
            </a:pPr>
            <a:r>
              <a:rPr lang="en-US" sz="4975" b="1">
                <a:solidFill>
                  <a:srgbClr val="FFFFFF"/>
                </a:solidFill>
                <a:latin typeface="Rubik Semi-Bold"/>
                <a:ea typeface="Rubik Semi-Bold"/>
                <a:cs typeface="Rubik Semi-Bold"/>
                <a:sym typeface="Rubik Semi-Bold"/>
              </a:rPr>
              <a:t>Jesús, el Siervo de los Siervos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01982" y="2711035"/>
            <a:ext cx="8457306" cy="6014428"/>
          </a:xfrm>
          <a:custGeom>
            <a:avLst/>
            <a:gdLst/>
            <a:ahLst/>
            <a:cxnLst/>
            <a:rect l="l" t="t" r="r" b="b"/>
            <a:pathLst>
              <a:path w="8457306" h="6014428">
                <a:moveTo>
                  <a:pt x="0" y="0"/>
                </a:moveTo>
                <a:lnTo>
                  <a:pt x="8457306" y="0"/>
                </a:lnTo>
                <a:lnTo>
                  <a:pt x="8457306" y="6014428"/>
                </a:lnTo>
                <a:lnTo>
                  <a:pt x="0" y="6014428"/>
                </a:lnTo>
                <a:lnTo>
                  <a:pt x="0" y="0"/>
                </a:lnTo>
                <a:close/>
              </a:path>
            </a:pathLst>
          </a:custGeom>
          <a:blipFill>
            <a:blip r:embed="rId2"/>
            <a:stretch>
              <a:fillRect r="-6672"/>
            </a:stretch>
          </a:blipFill>
        </p:spPr>
        <p:txBody>
          <a:bodyPr/>
          <a:lstStyle/>
          <a:p>
            <a:endParaRPr lang="es-CO"/>
          </a:p>
        </p:txBody>
      </p:sp>
      <p:sp>
        <p:nvSpPr>
          <p:cNvPr id="3" name="TextBox 3"/>
          <p:cNvSpPr txBox="1"/>
          <p:nvPr/>
        </p:nvSpPr>
        <p:spPr>
          <a:xfrm>
            <a:off x="3743050" y="338793"/>
            <a:ext cx="10343285" cy="1370288"/>
          </a:xfrm>
          <a:prstGeom prst="rect">
            <a:avLst/>
          </a:prstGeom>
        </p:spPr>
        <p:txBody>
          <a:bodyPr lIns="0" tIns="0" rIns="0" bIns="0" rtlCol="0" anchor="t">
            <a:spAutoFit/>
          </a:bodyPr>
          <a:lstStyle/>
          <a:p>
            <a:pPr algn="ctr">
              <a:lnSpc>
                <a:spcPts val="5492"/>
              </a:lnSpc>
              <a:spcBef>
                <a:spcPct val="0"/>
              </a:spcBef>
            </a:pPr>
            <a:r>
              <a:rPr lang="en-US" sz="4577" b="1">
                <a:solidFill>
                  <a:srgbClr val="000000"/>
                </a:solidFill>
                <a:latin typeface="Rubik Bold"/>
                <a:ea typeface="Rubik Bold"/>
                <a:cs typeface="Rubik Bold"/>
                <a:sym typeface="Rubik Bold"/>
              </a:rPr>
              <a:t>Ofrenda del Primer Sábado Sábado, </a:t>
            </a:r>
          </a:p>
          <a:p>
            <a:pPr algn="ctr">
              <a:lnSpc>
                <a:spcPts val="5492"/>
              </a:lnSpc>
              <a:spcBef>
                <a:spcPct val="0"/>
              </a:spcBef>
            </a:pPr>
            <a:r>
              <a:rPr lang="en-US" sz="4577">
                <a:solidFill>
                  <a:srgbClr val="000000"/>
                </a:solidFill>
                <a:latin typeface="Rubik"/>
                <a:ea typeface="Rubik"/>
                <a:cs typeface="Rubik"/>
                <a:sym typeface="Rubik"/>
              </a:rPr>
              <a:t>2 de agosto de 2025</a:t>
            </a:r>
          </a:p>
        </p:txBody>
      </p:sp>
      <p:sp>
        <p:nvSpPr>
          <p:cNvPr id="4" name="TextBox 4"/>
          <p:cNvSpPr txBox="1"/>
          <p:nvPr/>
        </p:nvSpPr>
        <p:spPr>
          <a:xfrm>
            <a:off x="799393" y="4312194"/>
            <a:ext cx="8115300" cy="2228825"/>
          </a:xfrm>
          <a:prstGeom prst="rect">
            <a:avLst/>
          </a:prstGeom>
        </p:spPr>
        <p:txBody>
          <a:bodyPr lIns="0" tIns="0" rIns="0" bIns="0" rtlCol="0" anchor="t">
            <a:spAutoFit/>
          </a:bodyPr>
          <a:lstStyle/>
          <a:p>
            <a:pPr algn="ctr">
              <a:lnSpc>
                <a:spcPts val="2998"/>
              </a:lnSpc>
              <a:spcBef>
                <a:spcPct val="0"/>
              </a:spcBef>
            </a:pPr>
            <a:r>
              <a:rPr lang="en-US" sz="2499">
                <a:solidFill>
                  <a:srgbClr val="000000"/>
                </a:solidFill>
                <a:latin typeface="Rubik"/>
                <a:ea typeface="Rubik"/>
                <a:cs typeface="Rubik"/>
                <a:sym typeface="Rubik"/>
              </a:rPr>
              <a:t>La educación, al igual que la santificación, es la obra de toda una vida. Desde nuestros primeros años hasta la eternidad, la educación siempre será una parte intrínseca de la experiencia humana. Este sábado pedimos su apoyo para que esta parte vital de la iglesia amplíe su alcance.</a:t>
            </a:r>
          </a:p>
        </p:txBody>
      </p:sp>
      <p:sp>
        <p:nvSpPr>
          <p:cNvPr id="5" name="TextBox 5"/>
          <p:cNvSpPr txBox="1"/>
          <p:nvPr/>
        </p:nvSpPr>
        <p:spPr>
          <a:xfrm>
            <a:off x="684740" y="7109999"/>
            <a:ext cx="8344607" cy="1485887"/>
          </a:xfrm>
          <a:prstGeom prst="rect">
            <a:avLst/>
          </a:prstGeom>
        </p:spPr>
        <p:txBody>
          <a:bodyPr lIns="0" tIns="0" rIns="0" bIns="0" rtlCol="0" anchor="t">
            <a:spAutoFit/>
          </a:bodyPr>
          <a:lstStyle/>
          <a:p>
            <a:pPr algn="ctr">
              <a:lnSpc>
                <a:spcPts val="2998"/>
              </a:lnSpc>
              <a:spcBef>
                <a:spcPct val="0"/>
              </a:spcBef>
            </a:pPr>
            <a:r>
              <a:rPr lang="en-US" sz="2499">
                <a:solidFill>
                  <a:srgbClr val="000000"/>
                </a:solidFill>
                <a:latin typeface="Rubik"/>
                <a:ea typeface="Rubik"/>
                <a:cs typeface="Rubik"/>
                <a:sym typeface="Rubik"/>
              </a:rPr>
              <a:t>Les agradecemos de antemano y que Dios bendiga los dones y a los donantes.</a:t>
            </a:r>
          </a:p>
          <a:p>
            <a:pPr algn="ctr">
              <a:lnSpc>
                <a:spcPts val="2998"/>
              </a:lnSpc>
              <a:spcBef>
                <a:spcPct val="0"/>
              </a:spcBef>
            </a:pPr>
            <a:endParaRPr lang="en-US" sz="2499">
              <a:solidFill>
                <a:srgbClr val="000000"/>
              </a:solidFill>
              <a:latin typeface="Rubik"/>
              <a:ea typeface="Rubik"/>
              <a:cs typeface="Rubik"/>
              <a:sym typeface="Rubik"/>
            </a:endParaRPr>
          </a:p>
          <a:p>
            <a:pPr algn="ctr">
              <a:lnSpc>
                <a:spcPts val="2998"/>
              </a:lnSpc>
              <a:spcBef>
                <a:spcPct val="0"/>
              </a:spcBef>
            </a:pPr>
            <a:r>
              <a:rPr lang="en-US" sz="2499">
                <a:solidFill>
                  <a:srgbClr val="000000"/>
                </a:solidFill>
                <a:latin typeface="Rubik"/>
                <a:ea typeface="Rubik"/>
                <a:cs typeface="Rubik"/>
                <a:sym typeface="Rubik"/>
              </a:rPr>
              <a:t> </a:t>
            </a:r>
            <a:r>
              <a:rPr lang="en-US" sz="2499" i="1">
                <a:solidFill>
                  <a:srgbClr val="000000"/>
                </a:solidFill>
                <a:latin typeface="Rubik Italics"/>
                <a:ea typeface="Rubik Italics"/>
                <a:cs typeface="Rubik Italics"/>
                <a:sym typeface="Rubik Italics"/>
              </a:rPr>
              <a:t>Departamento de Educación de la Conferencia General</a:t>
            </a:r>
          </a:p>
        </p:txBody>
      </p:sp>
      <p:sp>
        <p:nvSpPr>
          <p:cNvPr id="6" name="TextBox 6"/>
          <p:cNvSpPr txBox="1"/>
          <p:nvPr/>
        </p:nvSpPr>
        <p:spPr>
          <a:xfrm>
            <a:off x="1758144" y="2711035"/>
            <a:ext cx="6197798" cy="371450"/>
          </a:xfrm>
          <a:prstGeom prst="rect">
            <a:avLst/>
          </a:prstGeom>
        </p:spPr>
        <p:txBody>
          <a:bodyPr lIns="0" tIns="0" rIns="0" bIns="0" rtlCol="0" anchor="t">
            <a:spAutoFit/>
          </a:bodyPr>
          <a:lstStyle/>
          <a:p>
            <a:pPr algn="ctr">
              <a:lnSpc>
                <a:spcPts val="2998"/>
              </a:lnSpc>
              <a:spcBef>
                <a:spcPct val="0"/>
              </a:spcBef>
            </a:pPr>
            <a:r>
              <a:rPr lang="en-US" sz="2499" b="1">
                <a:solidFill>
                  <a:srgbClr val="000000"/>
                </a:solidFill>
                <a:latin typeface="Rubik Bold"/>
                <a:ea typeface="Rubik Bold"/>
                <a:cs typeface="Rubik Bold"/>
                <a:sym typeface="Rubik Bold"/>
              </a:rPr>
              <a:t>El Departamento de Educación de la CG</a:t>
            </a:r>
          </a:p>
        </p:txBody>
      </p:sp>
      <p:grpSp>
        <p:nvGrpSpPr>
          <p:cNvPr id="7" name="Group 7"/>
          <p:cNvGrpSpPr/>
          <p:nvPr/>
        </p:nvGrpSpPr>
        <p:grpSpPr>
          <a:xfrm>
            <a:off x="15068508" y="8862778"/>
            <a:ext cx="2790780" cy="791044"/>
            <a:chOff x="0" y="0"/>
            <a:chExt cx="3721040" cy="1054725"/>
          </a:xfrm>
        </p:grpSpPr>
        <p:sp>
          <p:nvSpPr>
            <p:cNvPr id="8" name="Freeform 8"/>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1646ED8-B34F-A91D-3EEA-8B388E09A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0764249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6ADB-2A8D-1BC2-411E-2A6E031EDC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E5C476-C886-790D-7DD4-4482E2BCCF0B}"/>
              </a:ext>
            </a:extLst>
          </p:cNvPr>
          <p:cNvSpPr/>
          <p:nvPr/>
        </p:nvSpPr>
        <p:spPr>
          <a:xfrm>
            <a:off x="-1" y="0"/>
            <a:ext cx="18288001" cy="10287000"/>
          </a:xfrm>
          <a:custGeom>
            <a:avLst/>
            <a:gdLst/>
            <a:ahLst/>
            <a:cxnLst/>
            <a:rect l="l" t="t" r="r" b="b"/>
            <a:pathLst>
              <a:path w="18288000" h="10246228">
                <a:moveTo>
                  <a:pt x="0" y="0"/>
                </a:moveTo>
                <a:lnTo>
                  <a:pt x="18288000" y="0"/>
                </a:lnTo>
                <a:lnTo>
                  <a:pt x="18288000" y="10246228"/>
                </a:lnTo>
                <a:lnTo>
                  <a:pt x="0" y="10246228"/>
                </a:lnTo>
                <a:lnTo>
                  <a:pt x="0" y="0"/>
                </a:lnTo>
                <a:close/>
              </a:path>
            </a:pathLst>
          </a:custGeom>
          <a:blipFill>
            <a:blip r:embed="rId2"/>
            <a:stretch>
              <a:fillRect t="-9513" b="-9513"/>
            </a:stretch>
          </a:blipFill>
        </p:spPr>
        <p:txBody>
          <a:bodyPr/>
          <a:lstStyle/>
          <a:p>
            <a:endParaRPr lang="es-CO"/>
          </a:p>
        </p:txBody>
      </p:sp>
      <p:grpSp>
        <p:nvGrpSpPr>
          <p:cNvPr id="3" name="Group 3">
            <a:extLst>
              <a:ext uri="{FF2B5EF4-FFF2-40B4-BE49-F238E27FC236}">
                <a16:creationId xmlns:a16="http://schemas.microsoft.com/office/drawing/2014/main" id="{15883428-7970-7900-ED9E-1B0B2C665CBF}"/>
              </a:ext>
            </a:extLst>
          </p:cNvPr>
          <p:cNvGrpSpPr/>
          <p:nvPr/>
        </p:nvGrpSpPr>
        <p:grpSpPr>
          <a:xfrm rot="-5400000">
            <a:off x="7326100" y="-853636"/>
            <a:ext cx="3814535" cy="18466736"/>
            <a:chOff x="0" y="0"/>
            <a:chExt cx="1004651" cy="4863667"/>
          </a:xfrm>
        </p:grpSpPr>
        <p:sp>
          <p:nvSpPr>
            <p:cNvPr id="4" name="Freeform 4">
              <a:extLst>
                <a:ext uri="{FF2B5EF4-FFF2-40B4-BE49-F238E27FC236}">
                  <a16:creationId xmlns:a16="http://schemas.microsoft.com/office/drawing/2014/main" id="{206379C7-F89A-EE5B-8D9A-EB61C9027929}"/>
                </a:ext>
              </a:extLst>
            </p:cNvPr>
            <p:cNvSpPr/>
            <p:nvPr/>
          </p:nvSpPr>
          <p:spPr>
            <a:xfrm>
              <a:off x="0" y="0"/>
              <a:ext cx="1004651" cy="4863667"/>
            </a:xfrm>
            <a:custGeom>
              <a:avLst/>
              <a:gdLst/>
              <a:ahLst/>
              <a:cxnLst/>
              <a:rect l="l" t="t" r="r" b="b"/>
              <a:pathLst>
                <a:path w="1004651" h="4863667">
                  <a:moveTo>
                    <a:pt x="0" y="0"/>
                  </a:moveTo>
                  <a:lnTo>
                    <a:pt x="1004651" y="0"/>
                  </a:lnTo>
                  <a:lnTo>
                    <a:pt x="1004651" y="4863667"/>
                  </a:lnTo>
                  <a:lnTo>
                    <a:pt x="0" y="4863667"/>
                  </a:lnTo>
                  <a:close/>
                </a:path>
              </a:pathLst>
            </a:custGeom>
            <a:gradFill rotWithShape="1">
              <a:gsLst>
                <a:gs pos="0">
                  <a:srgbClr val="633F35">
                    <a:alpha val="100000"/>
                  </a:srgbClr>
                </a:gs>
                <a:gs pos="100000">
                  <a:srgbClr val="C0B281">
                    <a:alpha val="0"/>
                  </a:srgbClr>
                </a:gs>
              </a:gsLst>
              <a:lin ang="0"/>
            </a:gradFill>
          </p:spPr>
          <p:txBody>
            <a:bodyPr/>
            <a:lstStyle/>
            <a:p>
              <a:endParaRPr lang="es-CO"/>
            </a:p>
          </p:txBody>
        </p:sp>
        <p:sp>
          <p:nvSpPr>
            <p:cNvPr id="5" name="TextBox 5">
              <a:extLst>
                <a:ext uri="{FF2B5EF4-FFF2-40B4-BE49-F238E27FC236}">
                  <a16:creationId xmlns:a16="http://schemas.microsoft.com/office/drawing/2014/main" id="{99B09A5B-4495-9039-789E-7961C4304614}"/>
                </a:ext>
              </a:extLst>
            </p:cNvPr>
            <p:cNvSpPr txBox="1"/>
            <p:nvPr/>
          </p:nvSpPr>
          <p:spPr>
            <a:xfrm>
              <a:off x="0" y="0"/>
              <a:ext cx="1004651" cy="4863667"/>
            </a:xfrm>
            <a:prstGeom prst="rect">
              <a:avLst/>
            </a:prstGeom>
          </p:spPr>
          <p:txBody>
            <a:bodyPr lIns="50800" tIns="50800" rIns="50800" bIns="50800" rtlCol="0" anchor="ctr"/>
            <a:lstStyle/>
            <a:p>
              <a:pPr algn="ctr">
                <a:lnSpc>
                  <a:spcPts val="2998"/>
                </a:lnSpc>
              </a:pPr>
              <a:endParaRPr/>
            </a:p>
          </p:txBody>
        </p:sp>
      </p:grpSp>
      <p:grpSp>
        <p:nvGrpSpPr>
          <p:cNvPr id="6" name="Group 6">
            <a:extLst>
              <a:ext uri="{FF2B5EF4-FFF2-40B4-BE49-F238E27FC236}">
                <a16:creationId xmlns:a16="http://schemas.microsoft.com/office/drawing/2014/main" id="{1302C3B8-AC4A-507A-526C-51F258817A27}"/>
              </a:ext>
            </a:extLst>
          </p:cNvPr>
          <p:cNvGrpSpPr/>
          <p:nvPr/>
        </p:nvGrpSpPr>
        <p:grpSpPr>
          <a:xfrm>
            <a:off x="0" y="817589"/>
            <a:ext cx="4733917" cy="847724"/>
            <a:chOff x="0" y="0"/>
            <a:chExt cx="6311889" cy="1130299"/>
          </a:xfrm>
        </p:grpSpPr>
        <p:sp>
          <p:nvSpPr>
            <p:cNvPr id="7" name="Freeform 7">
              <a:extLst>
                <a:ext uri="{FF2B5EF4-FFF2-40B4-BE49-F238E27FC236}">
                  <a16:creationId xmlns:a16="http://schemas.microsoft.com/office/drawing/2014/main" id="{7E423127-C60B-476E-77D5-0ABCCED1FC19}"/>
                </a:ext>
              </a:extLst>
            </p:cNvPr>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a:extLst>
              <a:ext uri="{FF2B5EF4-FFF2-40B4-BE49-F238E27FC236}">
                <a16:creationId xmlns:a16="http://schemas.microsoft.com/office/drawing/2014/main" id="{F6CFA20B-0F0B-0656-537E-5455D30AA28B}"/>
              </a:ext>
            </a:extLst>
          </p:cNvPr>
          <p:cNvGrpSpPr/>
          <p:nvPr/>
        </p:nvGrpSpPr>
        <p:grpSpPr>
          <a:xfrm>
            <a:off x="14989949" y="8715375"/>
            <a:ext cx="3118000" cy="1028700"/>
            <a:chOff x="0" y="0"/>
            <a:chExt cx="4157333" cy="1371600"/>
          </a:xfrm>
        </p:grpSpPr>
        <p:sp>
          <p:nvSpPr>
            <p:cNvPr id="9" name="Freeform 9">
              <a:extLst>
                <a:ext uri="{FF2B5EF4-FFF2-40B4-BE49-F238E27FC236}">
                  <a16:creationId xmlns:a16="http://schemas.microsoft.com/office/drawing/2014/main" id="{BF0CB953-02A0-8F1B-52D7-BF884B391789}"/>
                </a:ext>
              </a:extLst>
            </p:cNvPr>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0" name="TextBox 10">
            <a:extLst>
              <a:ext uri="{FF2B5EF4-FFF2-40B4-BE49-F238E27FC236}">
                <a16:creationId xmlns:a16="http://schemas.microsoft.com/office/drawing/2014/main" id="{4B5F749C-3948-5083-0FB9-F38C4021B8A6}"/>
              </a:ext>
            </a:extLst>
          </p:cNvPr>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5</a:t>
            </a:r>
          </a:p>
        </p:txBody>
      </p:sp>
      <p:sp>
        <p:nvSpPr>
          <p:cNvPr id="11" name="TextBox 11">
            <a:extLst>
              <a:ext uri="{FF2B5EF4-FFF2-40B4-BE49-F238E27FC236}">
                <a16:creationId xmlns:a16="http://schemas.microsoft.com/office/drawing/2014/main" id="{4D98407D-6B4A-A7FB-2C60-126D4F4C0181}"/>
              </a:ext>
            </a:extLst>
          </p:cNvPr>
          <p:cNvSpPr txBox="1"/>
          <p:nvPr/>
        </p:nvSpPr>
        <p:spPr>
          <a:xfrm>
            <a:off x="2261852" y="7966708"/>
            <a:ext cx="13764296" cy="836896"/>
          </a:xfrm>
          <a:prstGeom prst="rect">
            <a:avLst/>
          </a:prstGeom>
        </p:spPr>
        <p:txBody>
          <a:bodyPr lIns="0" tIns="0" rIns="0" bIns="0" rtlCol="0" anchor="t">
            <a:spAutoFit/>
          </a:bodyPr>
          <a:lstStyle/>
          <a:p>
            <a:pPr algn="ctr">
              <a:lnSpc>
                <a:spcPts val="6961"/>
              </a:lnSpc>
              <a:spcBef>
                <a:spcPct val="0"/>
              </a:spcBef>
            </a:pPr>
            <a:r>
              <a:rPr lang="en-US" sz="5800" dirty="0">
                <a:solidFill>
                  <a:srgbClr val="FEFEFE"/>
                </a:solidFill>
                <a:effectLst>
                  <a:outerShdw blurRad="38100" dist="38100" dir="2700000" algn="tl">
                    <a:srgbClr val="000000">
                      <a:alpha val="43137"/>
                    </a:srgbClr>
                  </a:outerShdw>
                </a:effectLst>
                <a:latin typeface="Bw Modelica 1"/>
                <a:ea typeface="Bw Modelica 1"/>
                <a:cs typeface="Bw Modelica 1"/>
                <a:sym typeface="Bw Modelica 1"/>
              </a:rPr>
              <a:t>EL CAMINO, LA VERDAD Y LA VIDA</a:t>
            </a:r>
          </a:p>
        </p:txBody>
      </p:sp>
    </p:spTree>
    <p:extLst>
      <p:ext uri="{BB962C8B-B14F-4D97-AF65-F5344CB8AC3E}">
        <p14:creationId xmlns:p14="http://schemas.microsoft.com/office/powerpoint/2010/main" val="3679366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2941" y="4480352"/>
            <a:ext cx="15398833" cy="5806648"/>
          </a:xfrm>
          <a:custGeom>
            <a:avLst/>
            <a:gdLst/>
            <a:ahLst/>
            <a:cxnLst/>
            <a:rect l="l" t="t" r="r" b="b"/>
            <a:pathLst>
              <a:path w="15398833" h="5806648">
                <a:moveTo>
                  <a:pt x="0" y="0"/>
                </a:moveTo>
                <a:lnTo>
                  <a:pt x="15398833" y="0"/>
                </a:lnTo>
                <a:lnTo>
                  <a:pt x="15398833" y="5806648"/>
                </a:lnTo>
                <a:lnTo>
                  <a:pt x="0" y="5806648"/>
                </a:lnTo>
                <a:lnTo>
                  <a:pt x="0" y="0"/>
                </a:lnTo>
                <a:close/>
              </a:path>
            </a:pathLst>
          </a:custGeom>
          <a:blipFill>
            <a:blip r:embed="rId2"/>
            <a:stretch>
              <a:fillRect t="-31933" b="-31933"/>
            </a:stretch>
          </a:blipFill>
        </p:spPr>
        <p:txBody>
          <a:bodyPr/>
          <a:lstStyle/>
          <a:p>
            <a:endParaRPr lang="es-CO"/>
          </a:p>
        </p:txBody>
      </p:sp>
      <p:grpSp>
        <p:nvGrpSpPr>
          <p:cNvPr id="3" name="Group 3"/>
          <p:cNvGrpSpPr/>
          <p:nvPr/>
        </p:nvGrpSpPr>
        <p:grpSpPr>
          <a:xfrm rot="-5400000">
            <a:off x="7343775" y="-657225"/>
            <a:ext cx="3600450" cy="18288000"/>
            <a:chOff x="0" y="0"/>
            <a:chExt cx="948267" cy="4816593"/>
          </a:xfrm>
        </p:grpSpPr>
        <p:sp>
          <p:nvSpPr>
            <p:cNvPr id="4" name="Freeform 4"/>
            <p:cNvSpPr/>
            <p:nvPr/>
          </p:nvSpPr>
          <p:spPr>
            <a:xfrm>
              <a:off x="0" y="0"/>
              <a:ext cx="948267" cy="4816592"/>
            </a:xfrm>
            <a:custGeom>
              <a:avLst/>
              <a:gdLst/>
              <a:ahLst/>
              <a:cxnLst/>
              <a:rect l="l" t="t" r="r" b="b"/>
              <a:pathLst>
                <a:path w="948267" h="4816592">
                  <a:moveTo>
                    <a:pt x="0" y="0"/>
                  </a:moveTo>
                  <a:lnTo>
                    <a:pt x="948267" y="0"/>
                  </a:lnTo>
                  <a:lnTo>
                    <a:pt x="94826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1028700"/>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sp>
        <p:nvSpPr>
          <p:cNvPr id="8" name="TextBox 8"/>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 DOMINGO</a:t>
            </a:r>
          </a:p>
        </p:txBody>
      </p:sp>
      <p:sp>
        <p:nvSpPr>
          <p:cNvPr id="9" name="TextBox 9"/>
          <p:cNvSpPr txBox="1"/>
          <p:nvPr/>
        </p:nvSpPr>
        <p:spPr>
          <a:xfrm>
            <a:off x="5287475" y="1147775"/>
            <a:ext cx="12236164" cy="685781"/>
          </a:xfrm>
          <a:prstGeom prst="rect">
            <a:avLst/>
          </a:prstGeom>
        </p:spPr>
        <p:txBody>
          <a:bodyPr lIns="0" tIns="0" rIns="0" bIns="0" rtlCol="0" anchor="t">
            <a:spAutoFit/>
          </a:bodyPr>
          <a:lstStyle/>
          <a:p>
            <a:pPr algn="ctr">
              <a:lnSpc>
                <a:spcPts val="5350"/>
              </a:lnSpc>
            </a:pPr>
            <a:r>
              <a:rPr lang="en-US" sz="4458">
                <a:solidFill>
                  <a:srgbClr val="271C1A"/>
                </a:solidFill>
                <a:latin typeface="Bw Modelica 1"/>
                <a:ea typeface="Bw Modelica 1"/>
                <a:cs typeface="Bw Modelica 1"/>
                <a:sym typeface="Bw Modelica 1"/>
              </a:rPr>
              <a:t>JESÚS ANUNCIA SU REGRESO AL PADRE</a:t>
            </a:r>
          </a:p>
        </p:txBody>
      </p:sp>
      <p:sp>
        <p:nvSpPr>
          <p:cNvPr id="10" name="TextBox 10"/>
          <p:cNvSpPr txBox="1"/>
          <p:nvPr/>
        </p:nvSpPr>
        <p:spPr>
          <a:xfrm>
            <a:off x="354937" y="2362211"/>
            <a:ext cx="17168702" cy="12287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a. ¿Con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palabras </a:t>
            </a:r>
            <a:r>
              <a:rPr lang="en-US" sz="4043" dirty="0" err="1">
                <a:solidFill>
                  <a:srgbClr val="000000"/>
                </a:solidFill>
                <a:latin typeface="Bw Modelica 2"/>
                <a:ea typeface="Bw Modelica 2"/>
                <a:cs typeface="Bw Modelica 2"/>
                <a:sym typeface="Bw Modelica 2"/>
              </a:rPr>
              <a:t>anunció</a:t>
            </a:r>
            <a:r>
              <a:rPr lang="en-US" sz="4043" dirty="0">
                <a:solidFill>
                  <a:srgbClr val="000000"/>
                </a:solidFill>
                <a:latin typeface="Bw Modelica 2"/>
                <a:ea typeface="Bw Modelica 2"/>
                <a:cs typeface="Bw Modelica 2"/>
                <a:sym typeface="Bw Modelica 2"/>
              </a:rPr>
              <a:t> Jesús </a:t>
            </a:r>
            <a:r>
              <a:rPr lang="en-US" sz="4043" dirty="0" err="1">
                <a:solidFill>
                  <a:srgbClr val="000000"/>
                </a:solidFill>
                <a:latin typeface="Bw Modelica 2"/>
                <a:ea typeface="Bw Modelica 2"/>
                <a:cs typeface="Bw Modelica 2"/>
                <a:sym typeface="Bw Modelica 2"/>
              </a:rPr>
              <a:t>el</a:t>
            </a:r>
            <a:r>
              <a:rPr lang="en-US" sz="4043" dirty="0">
                <a:solidFill>
                  <a:srgbClr val="000000"/>
                </a:solidFill>
                <a:latin typeface="Bw Modelica 2"/>
                <a:ea typeface="Bw Modelica 2"/>
                <a:cs typeface="Bw Modelica 2"/>
                <a:sym typeface="Bw Modelica 2"/>
              </a:rPr>
              <a:t> final de Su </a:t>
            </a:r>
            <a:r>
              <a:rPr lang="en-US" sz="4043" dirty="0" err="1">
                <a:solidFill>
                  <a:srgbClr val="000000"/>
                </a:solidFill>
                <a:latin typeface="Bw Modelica 2"/>
                <a:ea typeface="Bw Modelica 2"/>
                <a:cs typeface="Bw Modelica 2"/>
                <a:sym typeface="Bw Modelica 2"/>
              </a:rPr>
              <a:t>misión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en</a:t>
            </a:r>
            <a:r>
              <a:rPr lang="en-US" sz="4043" dirty="0">
                <a:solidFill>
                  <a:srgbClr val="000000"/>
                </a:solidFill>
                <a:latin typeface="Bw Modelica 2"/>
                <a:ea typeface="Bw Modelica 2"/>
                <a:cs typeface="Bw Modelica 2"/>
                <a:sym typeface="Bw Modelica 2"/>
              </a:rPr>
              <a:t> la tierra? </a:t>
            </a:r>
            <a:r>
              <a:rPr lang="en-US" sz="2800" dirty="0">
                <a:solidFill>
                  <a:srgbClr val="000000"/>
                </a:solidFill>
                <a:latin typeface="Bw Modelica 2"/>
                <a:ea typeface="Bw Modelica 2"/>
                <a:cs typeface="Bw Modelica 2"/>
                <a:sym typeface="Bw Modelica 2"/>
              </a:rPr>
              <a:t>Juan 13:33. </a:t>
            </a:r>
            <a:r>
              <a:rPr lang="en-US" sz="4043" dirty="0">
                <a:solidFill>
                  <a:srgbClr val="000000"/>
                </a:solidFill>
                <a:latin typeface="Bw Modelica 2"/>
                <a:ea typeface="Bw Modelica 2"/>
                <a:cs typeface="Bw Modelica 2"/>
                <a:sym typeface="Bw Modelica 2"/>
              </a:rPr>
              <a:t>¿</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otro</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mensaje</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expresó</a:t>
            </a:r>
            <a:r>
              <a:rPr lang="en-US" sz="4043" dirty="0">
                <a:solidFill>
                  <a:srgbClr val="000000"/>
                </a:solidFill>
                <a:latin typeface="Bw Modelica 2"/>
                <a:ea typeface="Bw Modelica 2"/>
                <a:cs typeface="Bw Modelica 2"/>
                <a:sym typeface="Bw Modelica 2"/>
              </a:rPr>
              <a:t>? </a:t>
            </a:r>
            <a:r>
              <a:rPr lang="en-US" sz="2800" dirty="0">
                <a:solidFill>
                  <a:srgbClr val="000000"/>
                </a:solidFill>
                <a:latin typeface="Bw Modelica 2"/>
                <a:ea typeface="Bw Modelica 2"/>
                <a:cs typeface="Bw Modelica 2"/>
                <a:sym typeface="Bw Modelica 2"/>
              </a:rPr>
              <a:t>Juan 13:34, 35.</a:t>
            </a:r>
            <a:endParaRPr lang="en-US" sz="4043" dirty="0">
              <a:solidFill>
                <a:srgbClr val="000000"/>
              </a:solidFill>
              <a:latin typeface="Bw Modelica 2"/>
              <a:ea typeface="Bw Modelica 2"/>
              <a:cs typeface="Bw Modelica 2"/>
              <a:sym typeface="Bw Modelica 2"/>
            </a:endParaRPr>
          </a:p>
        </p:txBody>
      </p:sp>
      <p:grpSp>
        <p:nvGrpSpPr>
          <p:cNvPr id="11" name="Group 11"/>
          <p:cNvGrpSpPr/>
          <p:nvPr/>
        </p:nvGrpSpPr>
        <p:grpSpPr>
          <a:xfrm>
            <a:off x="15068508" y="8862778"/>
            <a:ext cx="2790780" cy="791044"/>
            <a:chOff x="0" y="0"/>
            <a:chExt cx="3721040" cy="1054725"/>
          </a:xfrm>
        </p:grpSpPr>
        <p:sp>
          <p:nvSpPr>
            <p:cNvPr id="12" name="Freeform 12"/>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4378864" cy="847724"/>
            <a:chOff x="0" y="0"/>
            <a:chExt cx="5838486" cy="1130299"/>
          </a:xfrm>
        </p:grpSpPr>
        <p:sp>
          <p:nvSpPr>
            <p:cNvPr id="3" name="Freeform 3"/>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grpSp>
        <p:nvGrpSpPr>
          <p:cNvPr id="4" name="Group 4"/>
          <p:cNvGrpSpPr/>
          <p:nvPr/>
        </p:nvGrpSpPr>
        <p:grpSpPr>
          <a:xfrm>
            <a:off x="15040749" y="8743950"/>
            <a:ext cx="3118000" cy="1028700"/>
            <a:chOff x="0" y="0"/>
            <a:chExt cx="4157333" cy="1371600"/>
          </a:xfrm>
        </p:grpSpPr>
        <p:sp>
          <p:nvSpPr>
            <p:cNvPr id="5" name="Freeform 5"/>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2"/>
              <a:stretch>
                <a:fillRect t="-35247" b="-35247"/>
              </a:stretch>
            </a:blipFill>
          </p:spPr>
          <p:txBody>
            <a:bodyPr/>
            <a:lstStyle/>
            <a:p>
              <a:endParaRPr lang="es-CO"/>
            </a:p>
          </p:txBody>
        </p:sp>
      </p:grpSp>
      <p:sp>
        <p:nvSpPr>
          <p:cNvPr id="6" name="Freeform 6"/>
          <p:cNvSpPr/>
          <p:nvPr/>
        </p:nvSpPr>
        <p:spPr>
          <a:xfrm>
            <a:off x="187188" y="2151176"/>
            <a:ext cx="7635152" cy="7621474"/>
          </a:xfrm>
          <a:custGeom>
            <a:avLst/>
            <a:gdLst/>
            <a:ahLst/>
            <a:cxnLst/>
            <a:rect l="l" t="t" r="r" b="b"/>
            <a:pathLst>
              <a:path w="7635152" h="7621474">
                <a:moveTo>
                  <a:pt x="0" y="0"/>
                </a:moveTo>
                <a:lnTo>
                  <a:pt x="7635152" y="0"/>
                </a:lnTo>
                <a:lnTo>
                  <a:pt x="7635152" y="7621474"/>
                </a:lnTo>
                <a:lnTo>
                  <a:pt x="0" y="7621474"/>
                </a:lnTo>
                <a:lnTo>
                  <a:pt x="0" y="0"/>
                </a:lnTo>
                <a:close/>
              </a:path>
            </a:pathLst>
          </a:custGeom>
          <a:blipFill>
            <a:blip r:embed="rId3"/>
            <a:stretch>
              <a:fillRect l="-36845" r="-13827"/>
            </a:stretch>
          </a:blipFill>
        </p:spPr>
        <p:txBody>
          <a:bodyPr/>
          <a:lstStyle/>
          <a:p>
            <a:endParaRPr lang="es-CO"/>
          </a:p>
        </p:txBody>
      </p:sp>
      <p:sp>
        <p:nvSpPr>
          <p:cNvPr id="7" name="TextBox 7"/>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DOMINGO</a:t>
            </a:r>
          </a:p>
        </p:txBody>
      </p:sp>
      <p:sp>
        <p:nvSpPr>
          <p:cNvPr id="8" name="TextBox 8"/>
          <p:cNvSpPr txBox="1"/>
          <p:nvPr/>
        </p:nvSpPr>
        <p:spPr>
          <a:xfrm>
            <a:off x="8246448" y="4523653"/>
            <a:ext cx="9722302" cy="2154436"/>
          </a:xfrm>
          <a:prstGeom prst="rect">
            <a:avLst/>
          </a:prstGeom>
        </p:spPr>
        <p:txBody>
          <a:bodyPr lIns="0" tIns="0" rIns="0" bIns="0" rtlCol="0" anchor="t">
            <a:spAutoFit/>
          </a:bodyPr>
          <a:lstStyle/>
          <a:p>
            <a:pPr algn="ctr">
              <a:lnSpc>
                <a:spcPts val="5625"/>
              </a:lnSpc>
              <a:spcBef>
                <a:spcPct val="0"/>
              </a:spcBef>
            </a:pPr>
            <a:r>
              <a:rPr lang="en-US" sz="4687" dirty="0">
                <a:solidFill>
                  <a:srgbClr val="271C1A"/>
                </a:solidFill>
                <a:latin typeface="Bw Modelica 2"/>
                <a:ea typeface="Bw Modelica 2"/>
                <a:cs typeface="Bw Modelica 2"/>
                <a:sym typeface="Bw Modelica 2"/>
              </a:rPr>
              <a:t>b. ¿</a:t>
            </a:r>
            <a:r>
              <a:rPr lang="en-US" sz="4687" dirty="0" err="1">
                <a:solidFill>
                  <a:srgbClr val="271C1A"/>
                </a:solidFill>
                <a:latin typeface="Bw Modelica 2"/>
                <a:ea typeface="Bw Modelica 2"/>
                <a:cs typeface="Bw Modelica 2"/>
                <a:sym typeface="Bw Modelica 2"/>
              </a:rPr>
              <a:t>Qué</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conversación</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tuvo</a:t>
            </a:r>
            <a:r>
              <a:rPr lang="en-US" sz="4687" dirty="0">
                <a:solidFill>
                  <a:srgbClr val="271C1A"/>
                </a:solidFill>
                <a:latin typeface="Bw Modelica 2"/>
                <a:ea typeface="Bw Modelica 2"/>
                <a:cs typeface="Bw Modelica 2"/>
                <a:sym typeface="Bw Modelica 2"/>
              </a:rPr>
              <a:t> </a:t>
            </a:r>
            <a:r>
              <a:rPr lang="en-US" sz="4687" dirty="0" err="1">
                <a:solidFill>
                  <a:srgbClr val="271C1A"/>
                </a:solidFill>
                <a:latin typeface="Bw Modelica 2"/>
                <a:ea typeface="Bw Modelica 2"/>
                <a:cs typeface="Bw Modelica 2"/>
                <a:sym typeface="Bw Modelica 2"/>
              </a:rPr>
              <a:t>lugar</a:t>
            </a:r>
            <a:r>
              <a:rPr lang="en-US" sz="4687" dirty="0">
                <a:solidFill>
                  <a:srgbClr val="271C1A"/>
                </a:solidFill>
                <a:latin typeface="Bw Modelica 2"/>
                <a:ea typeface="Bw Modelica 2"/>
                <a:cs typeface="Bw Modelica 2"/>
                <a:sym typeface="Bw Modelica 2"/>
              </a:rPr>
              <a:t> entre Pedro y Jesús </a:t>
            </a:r>
            <a:r>
              <a:rPr lang="en-US" sz="4687" dirty="0" err="1">
                <a:solidFill>
                  <a:srgbClr val="271C1A"/>
                </a:solidFill>
                <a:latin typeface="Bw Modelica 2"/>
                <a:ea typeface="Bw Modelica 2"/>
                <a:cs typeface="Bw Modelica 2"/>
                <a:sym typeface="Bw Modelica 2"/>
              </a:rPr>
              <a:t>acerca</a:t>
            </a:r>
            <a:r>
              <a:rPr lang="en-US" sz="4687" dirty="0">
                <a:solidFill>
                  <a:srgbClr val="271C1A"/>
                </a:solidFill>
                <a:latin typeface="Bw Modelica 2"/>
                <a:ea typeface="Bw Modelica 2"/>
                <a:cs typeface="Bw Modelica 2"/>
                <a:sym typeface="Bw Modelica 2"/>
              </a:rPr>
              <a:t> de la </a:t>
            </a:r>
            <a:r>
              <a:rPr lang="en-US" sz="4687" dirty="0" err="1">
                <a:solidFill>
                  <a:srgbClr val="271C1A"/>
                </a:solidFill>
                <a:latin typeface="Bw Modelica 2"/>
                <a:ea typeface="Bw Modelica 2"/>
                <a:cs typeface="Bw Modelica 2"/>
                <a:sym typeface="Bw Modelica 2"/>
              </a:rPr>
              <a:t>partida</a:t>
            </a:r>
            <a:r>
              <a:rPr lang="en-US" sz="4687" dirty="0">
                <a:solidFill>
                  <a:srgbClr val="271C1A"/>
                </a:solidFill>
                <a:latin typeface="Bw Modelica 2"/>
                <a:ea typeface="Bw Modelica 2"/>
                <a:cs typeface="Bw Modelica 2"/>
                <a:sym typeface="Bw Modelica 2"/>
              </a:rPr>
              <a:t> del </a:t>
            </a:r>
            <a:r>
              <a:rPr lang="en-US" sz="4687" dirty="0" err="1">
                <a:solidFill>
                  <a:srgbClr val="271C1A"/>
                </a:solidFill>
                <a:latin typeface="Bw Modelica 2"/>
                <a:ea typeface="Bw Modelica 2"/>
                <a:cs typeface="Bw Modelica 2"/>
                <a:sym typeface="Bw Modelica 2"/>
              </a:rPr>
              <a:t>Señor</a:t>
            </a:r>
            <a:r>
              <a:rPr lang="en-US" sz="4687" dirty="0">
                <a:solidFill>
                  <a:srgbClr val="271C1A"/>
                </a:solidFill>
                <a:latin typeface="Bw Modelica 2"/>
                <a:ea typeface="Bw Modelica 2"/>
                <a:cs typeface="Bw Modelica 2"/>
                <a:sym typeface="Bw Modelica 2"/>
              </a:rPr>
              <a:t>? </a:t>
            </a:r>
            <a:r>
              <a:rPr lang="en-US" sz="2800" dirty="0">
                <a:solidFill>
                  <a:srgbClr val="271C1A"/>
                </a:solidFill>
                <a:latin typeface="Bw Modelica 2"/>
                <a:ea typeface="Bw Modelica 2"/>
                <a:cs typeface="Bw Modelica 2"/>
                <a:sym typeface="Bw Modelica 2"/>
              </a:rPr>
              <a:t>Juan 13:36–38.</a:t>
            </a:r>
            <a:endParaRPr lang="en-US" sz="4687" dirty="0">
              <a:solidFill>
                <a:srgbClr val="271C1A"/>
              </a:solidFill>
              <a:latin typeface="Bw Modelica 2"/>
              <a:ea typeface="Bw Modelica 2"/>
              <a:cs typeface="Bw Modelica 2"/>
              <a:sym typeface="Bw Modelica 2"/>
            </a:endParaRPr>
          </a:p>
        </p:txBody>
      </p:sp>
      <p:grpSp>
        <p:nvGrpSpPr>
          <p:cNvPr id="9" name="Group 9"/>
          <p:cNvGrpSpPr/>
          <p:nvPr/>
        </p:nvGrpSpPr>
        <p:grpSpPr>
          <a:xfrm>
            <a:off x="15068508" y="8862778"/>
            <a:ext cx="2790780" cy="791044"/>
            <a:chOff x="0" y="0"/>
            <a:chExt cx="3721040" cy="1054725"/>
          </a:xfrm>
        </p:grpSpPr>
        <p:sp>
          <p:nvSpPr>
            <p:cNvPr id="10" name="Freeform 10"/>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4"/>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9334" y="0"/>
            <a:ext cx="7668666" cy="10287000"/>
          </a:xfrm>
          <a:custGeom>
            <a:avLst/>
            <a:gdLst/>
            <a:ahLst/>
            <a:cxnLst/>
            <a:rect l="l" t="t" r="r" b="b"/>
            <a:pathLst>
              <a:path w="7668666" h="10287000">
                <a:moveTo>
                  <a:pt x="0" y="0"/>
                </a:moveTo>
                <a:lnTo>
                  <a:pt x="7668666" y="0"/>
                </a:lnTo>
                <a:lnTo>
                  <a:pt x="7668666" y="10287000"/>
                </a:lnTo>
                <a:lnTo>
                  <a:pt x="0" y="10287000"/>
                </a:lnTo>
                <a:lnTo>
                  <a:pt x="0" y="0"/>
                </a:lnTo>
                <a:close/>
              </a:path>
            </a:pathLst>
          </a:custGeom>
          <a:blipFill>
            <a:blip r:embed="rId2"/>
            <a:stretch>
              <a:fillRect l="-65293" r="-35858"/>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524084"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10487930" y="0"/>
            <a:ext cx="2745885" cy="10287000"/>
            <a:chOff x="0" y="0"/>
            <a:chExt cx="723196" cy="2709333"/>
          </a:xfrm>
        </p:grpSpPr>
        <p:sp>
          <p:nvSpPr>
            <p:cNvPr id="10" name="Freeform 10"/>
            <p:cNvSpPr/>
            <p:nvPr/>
          </p:nvSpPr>
          <p:spPr>
            <a:xfrm>
              <a:off x="0" y="0"/>
              <a:ext cx="723196" cy="2709333"/>
            </a:xfrm>
            <a:custGeom>
              <a:avLst/>
              <a:gdLst/>
              <a:ahLst/>
              <a:cxnLst/>
              <a:rect l="l" t="t" r="r" b="b"/>
              <a:pathLst>
                <a:path w="723196" h="2709333">
                  <a:moveTo>
                    <a:pt x="0" y="0"/>
                  </a:moveTo>
                  <a:lnTo>
                    <a:pt x="723196" y="0"/>
                  </a:lnTo>
                  <a:lnTo>
                    <a:pt x="723196"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1" name="TextBox 11"/>
            <p:cNvSpPr txBox="1"/>
            <p:nvPr/>
          </p:nvSpPr>
          <p:spPr>
            <a:xfrm>
              <a:off x="0" y="0"/>
              <a:ext cx="723196" cy="2709333"/>
            </a:xfrm>
            <a:prstGeom prst="rect">
              <a:avLst/>
            </a:prstGeom>
          </p:spPr>
          <p:txBody>
            <a:bodyPr lIns="50800" tIns="50800" rIns="50800" bIns="50800" rtlCol="0" anchor="ctr"/>
            <a:lstStyle/>
            <a:p>
              <a:pPr algn="ctr">
                <a:lnSpc>
                  <a:spcPts val="2998"/>
                </a:lnSpc>
              </a:pPr>
              <a:endParaRPr/>
            </a:p>
          </p:txBody>
        </p:sp>
      </p:grpSp>
      <p:grpSp>
        <p:nvGrpSpPr>
          <p:cNvPr id="12" name="Group 12"/>
          <p:cNvGrpSpPr/>
          <p:nvPr/>
        </p:nvGrpSpPr>
        <p:grpSpPr>
          <a:xfrm>
            <a:off x="0" y="1028700"/>
            <a:ext cx="4733917" cy="847724"/>
            <a:chOff x="0" y="0"/>
            <a:chExt cx="6311889" cy="1130299"/>
          </a:xfrm>
        </p:grpSpPr>
        <p:sp>
          <p:nvSpPr>
            <p:cNvPr id="13" name="Freeform 13"/>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sp>
        <p:nvSpPr>
          <p:cNvPr id="14" name="TextBox 14"/>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15" name="TextBox 15"/>
          <p:cNvSpPr txBox="1"/>
          <p:nvPr/>
        </p:nvSpPr>
        <p:spPr>
          <a:xfrm>
            <a:off x="472580" y="5133975"/>
            <a:ext cx="11557594" cy="1842107"/>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a. </a:t>
            </a:r>
            <a:r>
              <a:rPr lang="en-US" sz="4043" dirty="0" err="1">
                <a:solidFill>
                  <a:srgbClr val="000000"/>
                </a:solidFill>
                <a:latin typeface="Bw Modelica 2"/>
                <a:ea typeface="Bw Modelica 2"/>
                <a:cs typeface="Bw Modelica 2"/>
                <a:sym typeface="Bw Modelica 2"/>
              </a:rPr>
              <a:t>Mientras</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estaban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el</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aposento</a:t>
            </a:r>
            <a:r>
              <a:rPr lang="en-US" sz="4043" dirty="0">
                <a:solidFill>
                  <a:srgbClr val="000000"/>
                </a:solidFill>
                <a:latin typeface="Bw Modelica 2"/>
                <a:ea typeface="Bw Modelica 2"/>
                <a:cs typeface="Bw Modelica 2"/>
                <a:sym typeface="Bw Modelica 2"/>
              </a:rPr>
              <a:t> alto,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palabras de </a:t>
            </a:r>
            <a:r>
              <a:rPr lang="en-US" sz="4043" dirty="0" err="1">
                <a:solidFill>
                  <a:srgbClr val="000000"/>
                </a:solidFill>
                <a:latin typeface="Bw Modelica 2"/>
                <a:ea typeface="Bw Modelica 2"/>
                <a:cs typeface="Bw Modelica 2"/>
                <a:sym typeface="Bw Modelica 2"/>
              </a:rPr>
              <a:t>consuelo</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dirigió</a:t>
            </a:r>
            <a:r>
              <a:rPr lang="en-US" sz="4043" dirty="0">
                <a:solidFill>
                  <a:srgbClr val="000000"/>
                </a:solidFill>
                <a:latin typeface="Bw Modelica 2"/>
                <a:ea typeface="Bw Modelica 2"/>
                <a:cs typeface="Bw Modelica 2"/>
                <a:sym typeface="Bw Modelica 2"/>
              </a:rPr>
              <a:t> Jesús a sus </a:t>
            </a:r>
            <a:r>
              <a:rPr lang="en-US" sz="4043" dirty="0" err="1">
                <a:solidFill>
                  <a:srgbClr val="000000"/>
                </a:solidFill>
                <a:latin typeface="Bw Modelica 2"/>
                <a:ea typeface="Bw Modelica 2"/>
                <a:cs typeface="Bw Modelica 2"/>
                <a:sym typeface="Bw Modelica 2"/>
              </a:rPr>
              <a:t>discípulos</a:t>
            </a:r>
            <a:r>
              <a:rPr lang="en-US" sz="4043" dirty="0">
                <a:solidFill>
                  <a:srgbClr val="000000"/>
                </a:solidFill>
                <a:latin typeface="Bw Modelica 2"/>
                <a:ea typeface="Bw Modelica 2"/>
                <a:cs typeface="Bw Modelica 2"/>
                <a:sym typeface="Bw Modelica 2"/>
              </a:rPr>
              <a:t>, y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promesa</a:t>
            </a:r>
            <a:r>
              <a:rPr lang="en-US" sz="4043" dirty="0">
                <a:solidFill>
                  <a:srgbClr val="000000"/>
                </a:solidFill>
                <a:latin typeface="Bw Modelica 2"/>
                <a:ea typeface="Bw Modelica 2"/>
                <a:cs typeface="Bw Modelica 2"/>
                <a:sym typeface="Bw Modelica 2"/>
              </a:rPr>
              <a:t> les </a:t>
            </a:r>
            <a:r>
              <a:rPr lang="en-US" sz="4043" dirty="0" err="1">
                <a:solidFill>
                  <a:srgbClr val="000000"/>
                </a:solidFill>
                <a:latin typeface="Bw Modelica 2"/>
                <a:ea typeface="Bw Modelica 2"/>
                <a:cs typeface="Bw Modelica 2"/>
                <a:sym typeface="Bw Modelica 2"/>
              </a:rPr>
              <a:t>hizo</a:t>
            </a:r>
            <a:r>
              <a:rPr lang="en-US" sz="4043" dirty="0">
                <a:solidFill>
                  <a:srgbClr val="000000"/>
                </a:solidFill>
                <a:latin typeface="Bw Modelica 2"/>
                <a:ea typeface="Bw Modelica 2"/>
                <a:cs typeface="Bw Modelica 2"/>
                <a:sym typeface="Bw Modelica 2"/>
              </a:rPr>
              <a:t>? </a:t>
            </a:r>
            <a:r>
              <a:rPr lang="en-US" sz="2800" dirty="0">
                <a:solidFill>
                  <a:srgbClr val="000000"/>
                </a:solidFill>
                <a:latin typeface="Bw Modelica 2"/>
                <a:ea typeface="Bw Modelica 2"/>
                <a:cs typeface="Bw Modelica 2"/>
                <a:sym typeface="Bw Modelica 2"/>
              </a:rPr>
              <a:t>Juan 14:1, 2.</a:t>
            </a:r>
            <a:endParaRPr lang="en-US" sz="4043" dirty="0">
              <a:solidFill>
                <a:srgbClr val="000000"/>
              </a:solidFill>
              <a:latin typeface="Bw Modelica 2"/>
              <a:ea typeface="Bw Modelica 2"/>
              <a:cs typeface="Bw Modelica 2"/>
              <a:sym typeface="Bw Modelica 2"/>
            </a:endParaRPr>
          </a:p>
        </p:txBody>
      </p:sp>
      <p:sp>
        <p:nvSpPr>
          <p:cNvPr id="16" name="TextBox 16"/>
          <p:cNvSpPr txBox="1"/>
          <p:nvPr/>
        </p:nvSpPr>
        <p:spPr>
          <a:xfrm>
            <a:off x="4932871" y="1147775"/>
            <a:ext cx="9735968" cy="655407"/>
          </a:xfrm>
          <a:prstGeom prst="rect">
            <a:avLst/>
          </a:prstGeom>
        </p:spPr>
        <p:txBody>
          <a:bodyPr lIns="0" tIns="0" rIns="0" bIns="0" rtlCol="0" anchor="t">
            <a:spAutoFit/>
          </a:bodyPr>
          <a:lstStyle/>
          <a:p>
            <a:pPr algn="ctr">
              <a:lnSpc>
                <a:spcPts val="5111"/>
              </a:lnSpc>
            </a:pPr>
            <a:r>
              <a:rPr lang="en-US" sz="4260">
                <a:solidFill>
                  <a:srgbClr val="271C1A"/>
                </a:solidFill>
                <a:latin typeface="Bw Modelica 1"/>
                <a:ea typeface="Bw Modelica 1"/>
                <a:cs typeface="Bw Modelica 1"/>
                <a:sym typeface="Bw Modelica 1"/>
              </a:rPr>
              <a:t>UN MENSAJE DE CONSUELO    </a:t>
            </a:r>
          </a:p>
        </p:txBody>
      </p:sp>
      <p:grpSp>
        <p:nvGrpSpPr>
          <p:cNvPr id="17" name="Group 17"/>
          <p:cNvGrpSpPr/>
          <p:nvPr/>
        </p:nvGrpSpPr>
        <p:grpSpPr>
          <a:xfrm>
            <a:off x="15068508" y="8862778"/>
            <a:ext cx="2790780" cy="791044"/>
            <a:chOff x="0" y="0"/>
            <a:chExt cx="3721040" cy="1054725"/>
          </a:xfrm>
        </p:grpSpPr>
        <p:sp>
          <p:nvSpPr>
            <p:cNvPr id="18" name="Freeform 18"/>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73759" y="0"/>
            <a:ext cx="7323766" cy="10287000"/>
          </a:xfrm>
          <a:custGeom>
            <a:avLst/>
            <a:gdLst/>
            <a:ahLst/>
            <a:cxnLst/>
            <a:rect l="l" t="t" r="r" b="b"/>
            <a:pathLst>
              <a:path w="7323766" h="10287000">
                <a:moveTo>
                  <a:pt x="0" y="0"/>
                </a:moveTo>
                <a:lnTo>
                  <a:pt x="7323766" y="0"/>
                </a:lnTo>
                <a:lnTo>
                  <a:pt x="7323766" y="10287000"/>
                </a:lnTo>
                <a:lnTo>
                  <a:pt x="0" y="10287000"/>
                </a:lnTo>
                <a:lnTo>
                  <a:pt x="0" y="0"/>
                </a:lnTo>
                <a:close/>
              </a:path>
            </a:pathLst>
          </a:custGeom>
          <a:blipFill>
            <a:blip r:embed="rId2"/>
            <a:stretch>
              <a:fillRect l="-74853" r="-74853"/>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487930"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10373630" y="0"/>
            <a:ext cx="3600450" cy="10287000"/>
            <a:chOff x="0" y="0"/>
            <a:chExt cx="948267" cy="2709333"/>
          </a:xfrm>
        </p:grpSpPr>
        <p:sp>
          <p:nvSpPr>
            <p:cNvPr id="10" name="Freeform 10"/>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1" name="TextBox 11"/>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12" name="Group 12"/>
          <p:cNvGrpSpPr/>
          <p:nvPr/>
        </p:nvGrpSpPr>
        <p:grpSpPr>
          <a:xfrm>
            <a:off x="0" y="1028700"/>
            <a:ext cx="4733917" cy="847724"/>
            <a:chOff x="0" y="0"/>
            <a:chExt cx="6311889" cy="1130299"/>
          </a:xfrm>
        </p:grpSpPr>
        <p:sp>
          <p:nvSpPr>
            <p:cNvPr id="13" name="Freeform 13"/>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14" name="Group 14"/>
          <p:cNvGrpSpPr/>
          <p:nvPr/>
        </p:nvGrpSpPr>
        <p:grpSpPr>
          <a:xfrm>
            <a:off x="15040749" y="8743950"/>
            <a:ext cx="3118000" cy="1028700"/>
            <a:chOff x="0" y="0"/>
            <a:chExt cx="4157333" cy="1371600"/>
          </a:xfrm>
        </p:grpSpPr>
        <p:sp>
          <p:nvSpPr>
            <p:cNvPr id="15" name="Freeform 15"/>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6" name="TextBox 16"/>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17" name="TextBox 17"/>
          <p:cNvSpPr txBox="1"/>
          <p:nvPr/>
        </p:nvSpPr>
        <p:spPr>
          <a:xfrm>
            <a:off x="359713" y="4524386"/>
            <a:ext cx="11557594" cy="12287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b.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evento</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importante</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incluyó</a:t>
            </a:r>
            <a:r>
              <a:rPr lang="en-US" sz="4043" dirty="0">
                <a:solidFill>
                  <a:srgbClr val="000000"/>
                </a:solidFill>
                <a:latin typeface="Bw Modelica 2"/>
                <a:ea typeface="Bw Modelica 2"/>
                <a:cs typeface="Bw Modelica 2"/>
                <a:sym typeface="Bw Modelica 2"/>
              </a:rPr>
              <a:t> Cristo </a:t>
            </a:r>
            <a:r>
              <a:rPr lang="en-US" sz="4043" dirty="0" err="1">
                <a:solidFill>
                  <a:srgbClr val="000000"/>
                </a:solidFill>
                <a:latin typeface="Bw Modelica 2"/>
                <a:ea typeface="Bw Modelica 2"/>
                <a:cs typeface="Bw Modelica 2"/>
                <a:sym typeface="Bw Modelica 2"/>
              </a:rPr>
              <a:t>en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su</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mensaje</a:t>
            </a:r>
            <a:r>
              <a:rPr lang="en-US" sz="4043" dirty="0">
                <a:solidFill>
                  <a:srgbClr val="000000"/>
                </a:solidFill>
                <a:latin typeface="Bw Modelica 2"/>
                <a:ea typeface="Bw Modelica 2"/>
                <a:cs typeface="Bw Modelica 2"/>
                <a:sym typeface="Bw Modelica 2"/>
              </a:rPr>
              <a:t>? </a:t>
            </a:r>
            <a:r>
              <a:rPr lang="en-US" sz="2800" dirty="0">
                <a:solidFill>
                  <a:srgbClr val="000000"/>
                </a:solidFill>
                <a:latin typeface="Bw Modelica 2"/>
                <a:ea typeface="Bw Modelica 2"/>
                <a:cs typeface="Bw Modelica 2"/>
                <a:sym typeface="Bw Modelica 2"/>
              </a:rPr>
              <a:t>Juan 14:3.</a:t>
            </a:r>
            <a:endParaRPr lang="en-US" sz="4043" dirty="0">
              <a:solidFill>
                <a:srgbClr val="000000"/>
              </a:solidFill>
              <a:latin typeface="Bw Modelica 2"/>
              <a:ea typeface="Bw Modelica 2"/>
              <a:cs typeface="Bw Modelica 2"/>
              <a:sym typeface="Bw Modelica 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440</Words>
  <Application>Microsoft Office PowerPoint</Application>
  <PresentationFormat>Personalizado</PresentationFormat>
  <Paragraphs>52</Paragraphs>
  <Slides>17</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17</vt:i4>
      </vt:variant>
    </vt:vector>
  </HeadingPairs>
  <TitlesOfParts>
    <vt:vector size="28" baseType="lpstr">
      <vt:lpstr>Arimo</vt:lpstr>
      <vt:lpstr>Rubik Semi-Bold</vt:lpstr>
      <vt:lpstr>Rubik Bold</vt:lpstr>
      <vt:lpstr>Trocchi</vt:lpstr>
      <vt:lpstr>Bw Modelica 2</vt:lpstr>
      <vt:lpstr>Bw Modelica 1</vt:lpstr>
      <vt:lpstr>Arial</vt:lpstr>
      <vt:lpstr>Rubik</vt:lpstr>
      <vt:lpstr>Rubik Italics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Lección  5, Julio 26 de 2025</dc:title>
  <cp:lastModifiedBy>Asosur Tesorería</cp:lastModifiedBy>
  <cp:revision>2</cp:revision>
  <dcterms:created xsi:type="dcterms:W3CDTF">2006-08-16T00:00:00Z</dcterms:created>
  <dcterms:modified xsi:type="dcterms:W3CDTF">2025-08-01T12:52:27Z</dcterms:modified>
  <dc:identifier>DAGu0wXngKM</dc:identifier>
</cp:coreProperties>
</file>