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74" r:id="rId5"/>
    <p:sldId id="276" r:id="rId6"/>
    <p:sldId id="27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8288000" cy="10287000"/>
  <p:notesSz cx="6858000" cy="9144000"/>
  <p:embeddedFontLst>
    <p:embeddedFont>
      <p:font typeface="ADLaM Display" panose="02010000000000000000" pitchFamily="2" charset="0"/>
      <p:regular r:id="rId24"/>
    </p:embeddedFont>
    <p:embeddedFont>
      <p:font typeface="Arimo" panose="020B0604020202020204" charset="0"/>
      <p:regular r:id="rId25"/>
    </p:embeddedFont>
    <p:embeddedFont>
      <p:font typeface="Bw Modelica 1" panose="020B0604020202020204" charset="0"/>
      <p:regular r:id="rId26"/>
    </p:embeddedFont>
    <p:embeddedFont>
      <p:font typeface="Bw Modelica 2" panose="020B0604020202020204" charset="0"/>
      <p:regular r:id="rId27"/>
    </p:embeddedFont>
    <p:embeddedFont>
      <p:font typeface="Rubik" panose="020B0604020202020204" charset="-79"/>
      <p:regular r:id="rId28"/>
    </p:embeddedFont>
    <p:embeddedFont>
      <p:font typeface="Rubik Bold" panose="020B0604020202020204" charset="-79"/>
      <p:regular r:id="rId29"/>
    </p:embeddedFont>
    <p:embeddedFont>
      <p:font typeface="Trocchi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BCEEE-E599-468F-BC75-31B261C6E39E}" type="datetimeFigureOut">
              <a:rPr lang="es-CO" smtClean="0"/>
              <a:t>3/07/2025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99AE1-CFA9-4EE4-B9CE-FA371565EB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344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www.reformacolombia.org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967FA-BE31-4737-9F5E-7ECBD50094CE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700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Inscríbete como voluntario en www.reformacolombia.org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5C245-AE08-48D2-AA79-2EAA07A25369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741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6108" y="-105599"/>
            <a:ext cx="21082845" cy="10510161"/>
          </a:xfrm>
          <a:custGeom>
            <a:avLst/>
            <a:gdLst/>
            <a:ahLst/>
            <a:cxnLst/>
            <a:rect l="l" t="t" r="r" b="b"/>
            <a:pathLst>
              <a:path w="21082845" h="10510161">
                <a:moveTo>
                  <a:pt x="0" y="0"/>
                </a:moveTo>
                <a:lnTo>
                  <a:pt x="21082844" y="0"/>
                </a:lnTo>
                <a:lnTo>
                  <a:pt x="21082844" y="10510161"/>
                </a:lnTo>
                <a:lnTo>
                  <a:pt x="0" y="10510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732" b="-187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066418" y="-1938826"/>
            <a:ext cx="3717792" cy="21082845"/>
            <a:chOff x="0" y="0"/>
            <a:chExt cx="9791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9172" cy="4863667"/>
            </a:xfrm>
            <a:custGeom>
              <a:avLst/>
              <a:gdLst/>
              <a:ahLst/>
              <a:cxnLst/>
              <a:rect l="l" t="t" r="r" b="b"/>
              <a:pathLst>
                <a:path w="979172" h="4863667">
                  <a:moveTo>
                    <a:pt x="0" y="0"/>
                  </a:moveTo>
                  <a:lnTo>
                    <a:pt x="979172" y="0"/>
                  </a:lnTo>
                  <a:lnTo>
                    <a:pt x="9791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201E1D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791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03303"/>
            <a:ext cx="4632317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14227" y="7896267"/>
            <a:ext cx="13764296" cy="100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1"/>
              </a:lnSpc>
              <a:spcBef>
                <a:spcPct val="0"/>
              </a:spcBef>
            </a:pPr>
            <a:r>
              <a:rPr lang="en-US" sz="66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JESÚS, SIMÓN Y MARÍA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4234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79" r="-3241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9713" y="4924401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Relata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María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fiesta de Simón.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7:37, 38; Juan 12:3.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38" b="-303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8311207" y="310207"/>
            <a:ext cx="1665585" cy="18288000"/>
            <a:chOff x="0" y="0"/>
            <a:chExt cx="438673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673" cy="4816592"/>
            </a:xfrm>
            <a:custGeom>
              <a:avLst/>
              <a:gdLst/>
              <a:ahLst/>
              <a:cxnLst/>
              <a:rect l="l" t="t" r="r" b="b"/>
              <a:pathLst>
                <a:path w="438673" h="4816592">
                  <a:moveTo>
                    <a:pt x="0" y="0"/>
                  </a:moveTo>
                  <a:lnTo>
                    <a:pt x="438673" y="0"/>
                  </a:lnTo>
                  <a:lnTo>
                    <a:pt x="438673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38673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2941" y="3930042"/>
            <a:ext cx="15398833" cy="6356958"/>
          </a:xfrm>
          <a:custGeom>
            <a:avLst/>
            <a:gdLst/>
            <a:ahLst/>
            <a:cxnLst/>
            <a:rect l="l" t="t" r="r" b="b"/>
            <a:pathLst>
              <a:path w="15398833" h="6356958">
                <a:moveTo>
                  <a:pt x="0" y="0"/>
                </a:moveTo>
                <a:lnTo>
                  <a:pt x="15398833" y="0"/>
                </a:lnTo>
                <a:lnTo>
                  <a:pt x="1539883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28" t="-18625" b="-1862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362211"/>
            <a:ext cx="17168702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Judas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12:4, 5; Mateo 26:8, 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3328A55F-7C56-9962-0096-ADDC4852E8C1}"/>
              </a:ext>
            </a:extLst>
          </p:cNvPr>
          <p:cNvGrpSpPr/>
          <p:nvPr/>
        </p:nvGrpSpPr>
        <p:grpSpPr>
          <a:xfrm>
            <a:off x="15181918" y="8883116"/>
            <a:ext cx="2790780" cy="791044"/>
            <a:chOff x="0" y="0"/>
            <a:chExt cx="3721040" cy="105472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897B7EE-10B2-3DE5-6E33-200DB3E1A989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181918" y="8883116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41246" y="3070760"/>
            <a:ext cx="7439358" cy="5207550"/>
          </a:xfrm>
          <a:custGeom>
            <a:avLst/>
            <a:gdLst/>
            <a:ahLst/>
            <a:cxnLst/>
            <a:rect l="l" t="t" r="r" b="b"/>
            <a:pathLst>
              <a:path w="7439358" h="5207550">
                <a:moveTo>
                  <a:pt x="0" y="0"/>
                </a:moveTo>
                <a:lnTo>
                  <a:pt x="7439357" y="0"/>
                </a:lnTo>
                <a:lnTo>
                  <a:pt x="7439357" y="5207551"/>
                </a:lnTo>
                <a:lnTo>
                  <a:pt x="0" y="5207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99" r="-249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8335331" y="1400197"/>
            <a:ext cx="9387303" cy="695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MALICIA DE JUDAS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85267" y="4704721"/>
            <a:ext cx="9887431" cy="200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  <a:spcBef>
                <a:spcPct val="0"/>
              </a:spcBef>
            </a:pP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En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realidad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Judas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criticó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acto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María de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ungir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pies de Jesús?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12:6.</a:t>
            </a:r>
            <a:endParaRPr lang="en-US" sz="4397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226337" y="-2774663"/>
            <a:ext cx="7835326" cy="18288000"/>
            <a:chOff x="0" y="0"/>
            <a:chExt cx="2063625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3625" cy="4816592"/>
            </a:xfrm>
            <a:custGeom>
              <a:avLst/>
              <a:gdLst/>
              <a:ahLst/>
              <a:cxnLst/>
              <a:rect l="l" t="t" r="r" b="b"/>
              <a:pathLst>
                <a:path w="2063625" h="4816592">
                  <a:moveTo>
                    <a:pt x="0" y="0"/>
                  </a:moveTo>
                  <a:lnTo>
                    <a:pt x="2063625" y="0"/>
                  </a:lnTo>
                  <a:lnTo>
                    <a:pt x="2063625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063625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43888" y="6359812"/>
            <a:ext cx="17200224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8"/>
              </a:lnSpc>
            </a:pP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consideraban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Judas, y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consideraba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sí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mismo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13:29. </a:t>
            </a:r>
            <a:endParaRPr lang="en-US" sz="5423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4234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r="-5531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9713" y="4924401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Describe lo que a menudo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impulsa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murmuran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calladamente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afectar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las almas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sensibles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son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blanco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Judas 1:16.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10316" y="3425317"/>
            <a:ext cx="13716984" cy="171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afectado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Simón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propio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orgullo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farisaico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acto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María, y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juzgó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7:39.</a:t>
            </a:r>
            <a:endParaRPr lang="en-US" sz="379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73690" y="1028700"/>
            <a:ext cx="9837327" cy="66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9"/>
              </a:lnSpc>
              <a:spcBef>
                <a:spcPct val="0"/>
              </a:spcBef>
            </a:pPr>
            <a:r>
              <a:rPr lang="en-US" sz="4415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SIMÓN Y MARÍA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037" b="-903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144000" y="2692671"/>
            <a:ext cx="7768065" cy="595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6"/>
              </a:lnSpc>
              <a:spcBef>
                <a:spcPct val="0"/>
              </a:spcBef>
            </a:pP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conocimiento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íntima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Simón y María 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reveló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7:40–43. </a:t>
            </a:r>
            <a:b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reprendió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Simón, y 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7:44–46.</a:t>
            </a:r>
            <a:endParaRPr lang="en-US" sz="554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38500" y="0"/>
            <a:ext cx="7549500" cy="10287000"/>
          </a:xfrm>
          <a:custGeom>
            <a:avLst/>
            <a:gdLst/>
            <a:ahLst/>
            <a:cxnLst/>
            <a:rect l="l" t="t" r="r" b="b"/>
            <a:pathLst>
              <a:path w="7549500" h="10287000">
                <a:moveTo>
                  <a:pt x="0" y="0"/>
                </a:moveTo>
                <a:lnTo>
                  <a:pt x="7549500" y="0"/>
                </a:lnTo>
                <a:lnTo>
                  <a:pt x="7549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24" b="-502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1341" y="4811534"/>
            <a:ext cx="11557594" cy="309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María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perdonados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7:48, 49. </a:t>
            </a:r>
            <a:b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efecto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tuvo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parábola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Simón?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05432" y="4236089"/>
            <a:ext cx="9061455" cy="4179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Por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muy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inseguro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parezca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anima 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hablar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franqueza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pecadores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Simón? </a:t>
            </a:r>
            <a:b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9:8; Santiago 5:20.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614009" y="2837770"/>
            <a:ext cx="4624698" cy="6934880"/>
          </a:xfrm>
          <a:custGeom>
            <a:avLst/>
            <a:gdLst/>
            <a:ahLst/>
            <a:cxnLst/>
            <a:rect l="l" t="t" r="r" b="b"/>
            <a:pathLst>
              <a:path w="4624698" h="6934880">
                <a:moveTo>
                  <a:pt x="0" y="0"/>
                </a:moveTo>
                <a:lnTo>
                  <a:pt x="4624698" y="0"/>
                </a:lnTo>
                <a:lnTo>
                  <a:pt x="4624698" y="6934880"/>
                </a:lnTo>
                <a:lnTo>
                  <a:pt x="0" y="6934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98590" y="1424000"/>
            <a:ext cx="12570277" cy="6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  <a:spcBef>
                <a:spcPct val="0"/>
              </a:spcBef>
            </a:pPr>
            <a:r>
              <a:rPr lang="en-US" sz="42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CONVERSIÓN DE SIMÓN 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3F976E70-D931-FB37-1D77-3EA20C67B9D2}"/>
              </a:ext>
            </a:extLst>
          </p:cNvPr>
          <p:cNvGrpSpPr/>
          <p:nvPr/>
        </p:nvGrpSpPr>
        <p:grpSpPr>
          <a:xfrm>
            <a:off x="15181918" y="8883116"/>
            <a:ext cx="2790780" cy="791044"/>
            <a:chOff x="0" y="0"/>
            <a:chExt cx="3721040" cy="105472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4E4DB18-0BAE-1CD0-E12B-44794D8B3627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00867" cy="10287000"/>
          </a:xfrm>
          <a:custGeom>
            <a:avLst/>
            <a:gdLst/>
            <a:ahLst/>
            <a:cxnLst/>
            <a:rect l="l" t="t" r="r" b="b"/>
            <a:pathLst>
              <a:path w="18400867" h="10287000">
                <a:moveTo>
                  <a:pt x="0" y="0"/>
                </a:moveTo>
                <a:lnTo>
                  <a:pt x="18400867" y="0"/>
                </a:lnTo>
                <a:lnTo>
                  <a:pt x="18400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99" b="-969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01701" y="6272028"/>
            <a:ext cx="8857834" cy="247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7"/>
              </a:lnSpc>
              <a:spcBef>
                <a:spcPct val="0"/>
              </a:spcBef>
            </a:pPr>
            <a:r>
              <a:rPr lang="en-US" sz="409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9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9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9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409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9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9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9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acción</a:t>
            </a:r>
            <a:r>
              <a:rPr lang="en-US" sz="409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María, y </a:t>
            </a:r>
            <a:r>
              <a:rPr lang="en-US" sz="409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9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 </a:t>
            </a:r>
            <a:r>
              <a:rPr lang="en-US" sz="409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alentadoras</a:t>
            </a:r>
            <a:r>
              <a:rPr lang="en-US" sz="409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09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dirigió</a:t>
            </a:r>
            <a:r>
              <a:rPr lang="en-US" sz="409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9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26:12, 13; Lucas 7:50.</a:t>
            </a:r>
            <a:endParaRPr lang="en-US" sz="409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3539" y="429932"/>
            <a:ext cx="7137018" cy="9525024"/>
          </a:xfrm>
          <a:custGeom>
            <a:avLst/>
            <a:gdLst/>
            <a:ahLst/>
            <a:cxnLst/>
            <a:rect l="l" t="t" r="r" b="b"/>
            <a:pathLst>
              <a:path w="7137018" h="9525024">
                <a:moveTo>
                  <a:pt x="0" y="0"/>
                </a:moveTo>
                <a:lnTo>
                  <a:pt x="7137018" y="0"/>
                </a:lnTo>
                <a:lnTo>
                  <a:pt x="7137018" y="9525024"/>
                </a:lnTo>
                <a:lnTo>
                  <a:pt x="0" y="9525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95" b="-3395"/>
            </a:stretch>
          </a:blipFill>
        </p:spPr>
        <p:txBody>
          <a:bodyPr/>
          <a:lstStyle/>
          <a:p>
            <a:endParaRPr lang="es-CO" dirty="0"/>
          </a:p>
        </p:txBody>
      </p:sp>
      <p:sp>
        <p:nvSpPr>
          <p:cNvPr id="3" name="TextBox 3"/>
          <p:cNvSpPr txBox="1"/>
          <p:nvPr/>
        </p:nvSpPr>
        <p:spPr>
          <a:xfrm>
            <a:off x="8592002" y="2166724"/>
            <a:ext cx="9476701" cy="7050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2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1. Jesús,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Pan de Vida..</a:t>
            </a:r>
          </a:p>
          <a:p>
            <a:pPr algn="l">
              <a:lnSpc>
                <a:spcPts val="4342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2. La Crisis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Galilea..</a:t>
            </a:r>
          </a:p>
          <a:p>
            <a:pPr algn="l">
              <a:lnSpc>
                <a:spcPts val="4342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3. Jesús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la Fiesta de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los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Tabernáculos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.</a:t>
            </a:r>
          </a:p>
          <a:p>
            <a:pPr algn="l">
              <a:lnSpc>
                <a:spcPts val="4342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4.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Nunca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Nadie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Habló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como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Este Hombre .</a:t>
            </a:r>
          </a:p>
          <a:p>
            <a:pPr algn="l">
              <a:lnSpc>
                <a:spcPts val="4342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5. “Ni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Yo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te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Condeno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” </a:t>
            </a:r>
          </a:p>
          <a:p>
            <a:pPr algn="l">
              <a:lnSpc>
                <a:spcPts val="4342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6. Jesús, la Luz del Mundo..</a:t>
            </a:r>
          </a:p>
          <a:p>
            <a:pPr algn="l">
              <a:lnSpc>
                <a:spcPts val="4342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7. La Luz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Rechazada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—¿o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Reflejada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? </a:t>
            </a:r>
          </a:p>
          <a:p>
            <a:pPr algn="l">
              <a:lnSpc>
                <a:spcPts val="4342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8. Jesús y Abrahán.</a:t>
            </a:r>
          </a:p>
          <a:p>
            <a:pPr algn="l">
              <a:lnSpc>
                <a:spcPts val="4342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9. Jesús y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Ciego.</a:t>
            </a:r>
          </a:p>
          <a:p>
            <a:pPr algn="l">
              <a:lnSpc>
                <a:spcPts val="4342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10.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Enfrentándose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a la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Ceguera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Espiritual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.</a:t>
            </a:r>
          </a:p>
          <a:p>
            <a:pPr algn="l">
              <a:lnSpc>
                <a:spcPts val="4342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11. Jesús,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Buen Pastor.</a:t>
            </a:r>
          </a:p>
          <a:p>
            <a:pPr algn="l">
              <a:lnSpc>
                <a:spcPts val="4342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12. Jesús y Lázaro.</a:t>
            </a:r>
          </a:p>
          <a:p>
            <a:pPr algn="l">
              <a:lnSpc>
                <a:spcPts val="4342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13. La </a:t>
            </a:r>
            <a:r>
              <a:rPr lang="en-US" sz="3618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Resurrección</a:t>
            </a:r>
            <a:r>
              <a:rPr lang="en-US" sz="3618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y la Vida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92002" y="700098"/>
            <a:ext cx="8115300" cy="64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4198" b="1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LECCIÓN DE REPASO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9B36304-5280-6C0C-0B7F-D80E1CD1F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24815"/>
          <a:stretch>
            <a:fillRect/>
          </a:stretch>
        </p:blipFill>
        <p:spPr>
          <a:xfrm>
            <a:off x="2895600" y="5559080"/>
            <a:ext cx="3528676" cy="381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11064" y="491701"/>
            <a:ext cx="5942574" cy="8913861"/>
          </a:xfrm>
          <a:custGeom>
            <a:avLst/>
            <a:gdLst/>
            <a:ahLst/>
            <a:cxnLst/>
            <a:rect l="l" t="t" r="r" b="b"/>
            <a:pathLst>
              <a:path w="5942574" h="8913861">
                <a:moveTo>
                  <a:pt x="0" y="0"/>
                </a:moveTo>
                <a:lnTo>
                  <a:pt x="5942574" y="0"/>
                </a:lnTo>
                <a:lnTo>
                  <a:pt x="5942574" y="8913862"/>
                </a:lnTo>
                <a:lnTo>
                  <a:pt x="0" y="8913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028700" y="470387"/>
            <a:ext cx="8380375" cy="110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4"/>
              </a:lnSpc>
              <a:spcBef>
                <a:spcPct val="0"/>
              </a:spcBef>
            </a:pPr>
            <a:r>
              <a:rPr lang="en-US" sz="4028" b="1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Ofrenda del Primer Sábado Pueu</a:t>
            </a:r>
            <a:r>
              <a:rPr lang="en-US" sz="4028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</a:p>
          <a:p>
            <a:pPr algn="ctr">
              <a:lnSpc>
                <a:spcPts val="3877"/>
              </a:lnSpc>
              <a:spcBef>
                <a:spcPct val="0"/>
              </a:spcBef>
            </a:pPr>
            <a:r>
              <a:rPr lang="en-US" sz="323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Sábado, 5 de julio de 2025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4362" y="2357113"/>
            <a:ext cx="8969050" cy="557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La pequeña membresía de esta iglesia ha hecho esfuerzos abnegados durante muchos años, cocinando y vendiendo comidas vegetarianas cada semana para hacer posible la compra de esta propiedad. A pesar de los esfuerzos ejemplares de nuestros hermanos y hermanas que han trabajado duro para pagar esta tierra, hay una gran necesidad de un edificio para ayudar a difundir el mensaje de la verdad aquí en estos últimos días de la historia de la tierra. 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Por lo tanto, hacemos un llamamiento a nuestros hermanos y hermanas de todo el mundo para que amablemente se unan a nosotros y proporcionen los medios para levantar un edificio en Arue que sirva como iglesia local y lugar para seminarios, reuniones de campamento y trabajo sanitario en la capital de la Polinesia Francesa.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52600" y="9029700"/>
            <a:ext cx="8409638" cy="369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Sus </a:t>
            </a:r>
            <a:r>
              <a:rPr lang="en-US" sz="2499" b="1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hermanos</a:t>
            </a:r>
            <a:r>
              <a:rPr lang="en-US" sz="2499" b="1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y </a:t>
            </a:r>
            <a:r>
              <a:rPr lang="en-US" sz="2499" b="1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hermanas</a:t>
            </a:r>
            <a:r>
              <a:rPr lang="en-US" sz="2499" b="1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la </a:t>
            </a:r>
            <a:r>
              <a:rPr lang="en-US" sz="2499" b="1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Polinesia</a:t>
            </a:r>
            <a:r>
              <a:rPr lang="en-US" sz="2499" b="1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Francesa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C4851E-A18F-9B3D-EBF2-DEDA1872B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1925"/>
            <a:ext cx="7696200" cy="997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AB869E-761B-0E26-4EC9-36125C4E9DEF}"/>
              </a:ext>
            </a:extLst>
          </p:cNvPr>
          <p:cNvSpPr txBox="1"/>
          <p:nvPr/>
        </p:nvSpPr>
        <p:spPr>
          <a:xfrm>
            <a:off x="8578645" y="1106806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6600" b="1" dirty="0"/>
              <a:t>Escuela Sabática 2025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3E0FFB7-D4B1-1198-B059-C324486CDB37}"/>
              </a:ext>
            </a:extLst>
          </p:cNvPr>
          <p:cNvSpPr txBox="1"/>
          <p:nvPr/>
        </p:nvSpPr>
        <p:spPr>
          <a:xfrm>
            <a:off x="8524568" y="6477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dirty="0"/>
              <a:t>Lección 3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F2E960B-2586-11FC-7998-1D041D5B0030}"/>
              </a:ext>
            </a:extLst>
          </p:cNvPr>
          <p:cNvSpPr txBox="1"/>
          <p:nvPr/>
        </p:nvSpPr>
        <p:spPr>
          <a:xfrm>
            <a:off x="8497529" y="3442321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/>
              <a:t>Descargar PDF en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F92BC7E-5B94-1A03-6063-4DC9604AA60B}"/>
              </a:ext>
            </a:extLst>
          </p:cNvPr>
          <p:cNvSpPr txBox="1"/>
          <p:nvPr/>
        </p:nvSpPr>
        <p:spPr>
          <a:xfrm>
            <a:off x="8497529" y="3811653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dirty="0"/>
              <a:t>www.reformacolombia.org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1DB1215-601C-DFBE-33EE-739C9A661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24815"/>
          <a:stretch>
            <a:fillRect/>
          </a:stretch>
        </p:blipFill>
        <p:spPr>
          <a:xfrm>
            <a:off x="10975219" y="5143500"/>
            <a:ext cx="4188619" cy="452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6FF1E6F5-0F17-9BA9-9385-7BCD41B619D7}"/>
              </a:ext>
            </a:extLst>
          </p:cNvPr>
          <p:cNvSpPr txBox="1"/>
          <p:nvPr/>
        </p:nvSpPr>
        <p:spPr>
          <a:xfrm>
            <a:off x="8610600" y="986500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/>
              <a:t>Sigue nuestro canal de WhatsApp de Escuela Sabática</a:t>
            </a:r>
          </a:p>
        </p:txBody>
      </p:sp>
    </p:spTree>
    <p:extLst>
      <p:ext uri="{BB962C8B-B14F-4D97-AF65-F5344CB8AC3E}">
        <p14:creationId xmlns:p14="http://schemas.microsoft.com/office/powerpoint/2010/main" val="9628390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746DDA-5A3A-A24F-A7B2-10B4D77E3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" b="-1"/>
          <a:stretch>
            <a:fillRect/>
          </a:stretch>
        </p:blipFill>
        <p:spPr>
          <a:xfrm>
            <a:off x="1733320" y="956643"/>
            <a:ext cx="14834712" cy="83651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6F06178-11F3-9A7B-F26D-FDF7F31E5031}"/>
              </a:ext>
            </a:extLst>
          </p:cNvPr>
          <p:cNvSpPr txBox="1"/>
          <p:nvPr/>
        </p:nvSpPr>
        <p:spPr>
          <a:xfrm>
            <a:off x="4419600" y="963930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chemeClr val="accent3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Inscríbete como voluntario en www.reformacolombia.org</a:t>
            </a:r>
          </a:p>
        </p:txBody>
      </p:sp>
    </p:spTree>
    <p:extLst>
      <p:ext uri="{BB962C8B-B14F-4D97-AF65-F5344CB8AC3E}">
        <p14:creationId xmlns:p14="http://schemas.microsoft.com/office/powerpoint/2010/main" val="3958544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587E2-1324-1EA2-021D-7FD12B9E3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A40D33-E21B-1A8E-8718-1405666DFE3F}"/>
              </a:ext>
            </a:extLst>
          </p:cNvPr>
          <p:cNvSpPr/>
          <p:nvPr/>
        </p:nvSpPr>
        <p:spPr>
          <a:xfrm>
            <a:off x="-2616108" y="-105599"/>
            <a:ext cx="21082845" cy="10510161"/>
          </a:xfrm>
          <a:custGeom>
            <a:avLst/>
            <a:gdLst/>
            <a:ahLst/>
            <a:cxnLst/>
            <a:rect l="l" t="t" r="r" b="b"/>
            <a:pathLst>
              <a:path w="21082845" h="10510161">
                <a:moveTo>
                  <a:pt x="0" y="0"/>
                </a:moveTo>
                <a:lnTo>
                  <a:pt x="21082844" y="0"/>
                </a:lnTo>
                <a:lnTo>
                  <a:pt x="21082844" y="10510161"/>
                </a:lnTo>
                <a:lnTo>
                  <a:pt x="0" y="10510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732" b="-187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7E0D1FA-E17F-9442-4DCA-4AEBC048EBA1}"/>
              </a:ext>
            </a:extLst>
          </p:cNvPr>
          <p:cNvGrpSpPr/>
          <p:nvPr/>
        </p:nvGrpSpPr>
        <p:grpSpPr>
          <a:xfrm rot="-5400000">
            <a:off x="6066418" y="-1938826"/>
            <a:ext cx="3717792" cy="21082845"/>
            <a:chOff x="0" y="0"/>
            <a:chExt cx="9791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9628B5E-E546-D923-096A-FC4C531DFDD1}"/>
                </a:ext>
              </a:extLst>
            </p:cNvPr>
            <p:cNvSpPr/>
            <p:nvPr/>
          </p:nvSpPr>
          <p:spPr>
            <a:xfrm>
              <a:off x="0" y="0"/>
              <a:ext cx="979172" cy="4863667"/>
            </a:xfrm>
            <a:custGeom>
              <a:avLst/>
              <a:gdLst/>
              <a:ahLst/>
              <a:cxnLst/>
              <a:rect l="l" t="t" r="r" b="b"/>
              <a:pathLst>
                <a:path w="979172" h="4863667">
                  <a:moveTo>
                    <a:pt x="0" y="0"/>
                  </a:moveTo>
                  <a:lnTo>
                    <a:pt x="979172" y="0"/>
                  </a:lnTo>
                  <a:lnTo>
                    <a:pt x="9791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201E1D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400EEA0-900A-59E0-CB90-29985571E14E}"/>
                </a:ext>
              </a:extLst>
            </p:cNvPr>
            <p:cNvSpPr txBox="1"/>
            <p:nvPr/>
          </p:nvSpPr>
          <p:spPr>
            <a:xfrm>
              <a:off x="0" y="0"/>
              <a:ext cx="9791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55E917A-7F2E-ADF4-73CE-D9872AE27995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297E2EF-93D4-47D6-7000-2E343B25C1F8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2929BED-5781-028A-FC2D-E0964B30C589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414052A-1B19-FCF7-843D-B3FCFA23A49D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2169E2C-D860-CF0D-4148-799F6136D68F}"/>
              </a:ext>
            </a:extLst>
          </p:cNvPr>
          <p:cNvSpPr txBox="1"/>
          <p:nvPr/>
        </p:nvSpPr>
        <p:spPr>
          <a:xfrm>
            <a:off x="50800" y="903303"/>
            <a:ext cx="4632317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40F7C75-F382-563E-1133-57926ED144A6}"/>
              </a:ext>
            </a:extLst>
          </p:cNvPr>
          <p:cNvSpPr txBox="1"/>
          <p:nvPr/>
        </p:nvSpPr>
        <p:spPr>
          <a:xfrm>
            <a:off x="2133600" y="7810500"/>
            <a:ext cx="13844923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1"/>
              </a:lnSpc>
              <a:spcBef>
                <a:spcPct val="0"/>
              </a:spcBef>
            </a:pPr>
            <a:r>
              <a:rPr lang="en-US" sz="66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JESÚS, SIMÓN Y MARÍA</a:t>
            </a:r>
          </a:p>
        </p:txBody>
      </p:sp>
    </p:spTree>
    <p:extLst>
      <p:ext uri="{BB962C8B-B14F-4D97-AF65-F5344CB8AC3E}">
        <p14:creationId xmlns:p14="http://schemas.microsoft.com/office/powerpoint/2010/main" val="29557466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033" b="-340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57300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ÚLTIMA VISITA A BETANIA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situación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existía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Jerusalén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momento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 a Betania,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influir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asistentes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fiesta de Simón.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11:55–57; Salmos 55:21.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92" b="-589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2580" y="513397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gran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bendición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recibido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Simón,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mostró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ahora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gratitud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7:36.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20" b="-612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2580" y="5133975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situación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oculta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detrás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escena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suele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darse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reuniones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sociales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existió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ocasión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55:21.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711343" y="966746"/>
            <a:ext cx="11630744" cy="1552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</a:pPr>
            <a:r>
              <a:rPr lang="en-US" sz="50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IRRADIANDO DESDE EL CORAZÓN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740</Words>
  <Application>Microsoft Office PowerPoint</Application>
  <PresentationFormat>Personalizado</PresentationFormat>
  <Paragraphs>68</Paragraphs>
  <Slides>21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2" baseType="lpstr">
      <vt:lpstr>Bw Modelica 2</vt:lpstr>
      <vt:lpstr>Trocchi</vt:lpstr>
      <vt:lpstr>Rubik Bold</vt:lpstr>
      <vt:lpstr>Arial</vt:lpstr>
      <vt:lpstr>Rubik</vt:lpstr>
      <vt:lpstr>ADLaM Display</vt:lpstr>
      <vt:lpstr>Bw Modelica 1</vt:lpstr>
      <vt:lpstr>Calibri</vt:lpstr>
      <vt:lpstr>Aptos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1, Julio 5 de 2025</dc:title>
  <cp:lastModifiedBy>Asosur Tesorería</cp:lastModifiedBy>
  <cp:revision>4</cp:revision>
  <dcterms:created xsi:type="dcterms:W3CDTF">2006-08-16T00:00:00Z</dcterms:created>
  <dcterms:modified xsi:type="dcterms:W3CDTF">2025-07-03T11:23:40Z</dcterms:modified>
  <dc:identifier>DAGsCKK5laQ</dc:identifier>
</cp:coreProperties>
</file>