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  <p:embeddedFont>
      <p:font typeface="Trocchi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188681" y="-1812319"/>
            <a:ext cx="5910639" cy="18288000"/>
            <a:chOff x="0" y="0"/>
            <a:chExt cx="1556711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56711" cy="4816592"/>
            </a:xfrm>
            <a:custGeom>
              <a:avLst/>
              <a:gdLst/>
              <a:ahLst/>
              <a:cxnLst/>
              <a:rect l="l" t="t" r="r" b="b"/>
              <a:pathLst>
                <a:path w="1556711" h="4816592">
                  <a:moveTo>
                    <a:pt x="0" y="0"/>
                  </a:moveTo>
                  <a:lnTo>
                    <a:pt x="1556711" y="0"/>
                  </a:lnTo>
                  <a:lnTo>
                    <a:pt x="1556711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03737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56711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9E2CECD-F96A-855A-08A1-E4CA18EC198A}"/>
              </a:ext>
            </a:extLst>
          </p:cNvPr>
          <p:cNvGrpSpPr/>
          <p:nvPr/>
        </p:nvGrpSpPr>
        <p:grpSpPr>
          <a:xfrm>
            <a:off x="9504433" y="1536714"/>
            <a:ext cx="7792537" cy="1932846"/>
            <a:chOff x="9504433" y="1536714"/>
            <a:chExt cx="7792537" cy="1932846"/>
          </a:xfrm>
        </p:grpSpPr>
        <p:sp>
          <p:nvSpPr>
            <p:cNvPr id="11" name="TextBox 11"/>
            <p:cNvSpPr txBox="1"/>
            <p:nvPr/>
          </p:nvSpPr>
          <p:spPr>
            <a:xfrm>
              <a:off x="9504433" y="1536714"/>
              <a:ext cx="7792537" cy="1695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308"/>
                </a:lnSpc>
                <a:spcBef>
                  <a:spcPct val="0"/>
                </a:spcBef>
              </a:pPr>
              <a:r>
                <a:rPr lang="en-US" sz="1108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760460" y="3012512"/>
              <a:ext cx="5280485" cy="45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5"/>
                </a:lnSpc>
                <a:spcBef>
                  <a:spcPct val="0"/>
                </a:spcBef>
              </a:pPr>
              <a:r>
                <a:rPr lang="en-US" sz="3137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BUEN PASTOR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296" b="-92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3858" y="3612243"/>
            <a:ext cx="17200224" cy="1594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ovejas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preocupó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b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10:16.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8971" y="8058164"/>
            <a:ext cx="15710057" cy="130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3"/>
              </a:lnSpc>
              <a:spcBef>
                <a:spcPct val="0"/>
              </a:spcBef>
            </a:pP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4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divino</a:t>
            </a: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declaró</a:t>
            </a: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47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poseer</a:t>
            </a:r>
            <a: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br>
              <a:rPr lang="en-US" sz="447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10:17, 18.</a:t>
            </a:r>
            <a:endParaRPr lang="en-US" sz="4477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685053" y="1052529"/>
            <a:ext cx="13574247" cy="76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  <a:spcBef>
                <a:spcPct val="0"/>
              </a:spcBef>
            </a:pPr>
            <a:r>
              <a:rPr lang="en-US" sz="5311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PODER DIVINO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3975" y="3047396"/>
            <a:ext cx="10509124" cy="260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  <a:spcBef>
                <a:spcPct val="0"/>
              </a:spcBef>
            </a:pP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personas a </a:t>
            </a:r>
            <a:r>
              <a:rPr lang="en-US" sz="594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Cristo? </a:t>
            </a:r>
            <a:br>
              <a:rPr lang="en-US" sz="594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10:27; 1 Juan 4:10, 19</a:t>
            </a:r>
            <a:endParaRPr lang="en-US" sz="594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89" b="-1018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6261" y="0"/>
            <a:ext cx="3600450" cy="10287000"/>
            <a:chOff x="0" y="0"/>
            <a:chExt cx="94826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86950" y="0"/>
            <a:ext cx="3600450" cy="10287000"/>
            <a:chOff x="0" y="0"/>
            <a:chExt cx="948267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72" y="5143500"/>
            <a:ext cx="9407473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garantía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ofrece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ovejas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10:28, 29.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98590" y="1424000"/>
            <a:ext cx="12570277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GARANTÍA DE LA SALVACIÓN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7875" y="3900505"/>
            <a:ext cx="15347672" cy="248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3"/>
              </a:lnSpc>
              <a:spcBef>
                <a:spcPct val="0"/>
              </a:spcBef>
            </a:pP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descansa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seguridad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certeza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49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salvación</a:t>
            </a:r>
            <a:r>
              <a:rPr lang="en-US" sz="549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Romanos 8:31–39.</a:t>
            </a:r>
            <a:endParaRPr lang="en-US" sz="549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8888" b="-88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4696" b="-2469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66" r="-255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700" r="-3925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195" r="-81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4999" b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516042"/>
            <a:ext cx="3653274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SE REANUDA EL INTERROGATORIO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442516"/>
            <a:ext cx="3077508" cy="10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22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BENDECIDOS VS. JUZGADOS POR LA LUZ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32663" y="4469341"/>
            <a:ext cx="3108894" cy="98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ACTITUDES SINIESTRAS, ACCIONES SINIESTRAS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554058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VALOR ANTE LOS CIEGOS VOLUNTARIOS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316009"/>
            <a:ext cx="3251621" cy="109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SE REANUDA EL INTERROGATORIO (continuación)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Enfrentándose a la Ceguera Espiritual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F605A-3437-659F-6344-2D1BC6B3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AC6A85-2728-CC82-0C34-600CEC128C0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1BE1467-9816-D542-3420-97621C5CA3A5}"/>
              </a:ext>
            </a:extLst>
          </p:cNvPr>
          <p:cNvGrpSpPr/>
          <p:nvPr/>
        </p:nvGrpSpPr>
        <p:grpSpPr>
          <a:xfrm rot="-5400000">
            <a:off x="6188681" y="-1812319"/>
            <a:ext cx="5910639" cy="18288000"/>
            <a:chOff x="0" y="0"/>
            <a:chExt cx="1556711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CFCFAA4-0BC3-593A-A581-4FF1E0C1C024}"/>
                </a:ext>
              </a:extLst>
            </p:cNvPr>
            <p:cNvSpPr/>
            <p:nvPr/>
          </p:nvSpPr>
          <p:spPr>
            <a:xfrm>
              <a:off x="0" y="0"/>
              <a:ext cx="1556711" cy="4816592"/>
            </a:xfrm>
            <a:custGeom>
              <a:avLst/>
              <a:gdLst/>
              <a:ahLst/>
              <a:cxnLst/>
              <a:rect l="l" t="t" r="r" b="b"/>
              <a:pathLst>
                <a:path w="1556711" h="4816592">
                  <a:moveTo>
                    <a:pt x="0" y="0"/>
                  </a:moveTo>
                  <a:lnTo>
                    <a:pt x="1556711" y="0"/>
                  </a:lnTo>
                  <a:lnTo>
                    <a:pt x="1556711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803737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3E28438-FAD6-3B1D-4C6B-BE5761F2C3E6}"/>
                </a:ext>
              </a:extLst>
            </p:cNvPr>
            <p:cNvSpPr txBox="1"/>
            <p:nvPr/>
          </p:nvSpPr>
          <p:spPr>
            <a:xfrm>
              <a:off x="0" y="0"/>
              <a:ext cx="1556711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07F5D81-1F29-844F-7E5B-6C9069A3EC44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6B7A919-F438-B5CC-1DD6-C65A1D11723B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904919D-583B-4631-7C55-C3A98D937FBC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140FFF3-BF62-FD5B-D5F3-AFBD258C615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B8EE535-AE34-428F-BB8B-DF3B7D103AC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BB710B7-33EC-6B67-A4B7-83EF4DC2CBD8}"/>
              </a:ext>
            </a:extLst>
          </p:cNvPr>
          <p:cNvGrpSpPr/>
          <p:nvPr/>
        </p:nvGrpSpPr>
        <p:grpSpPr>
          <a:xfrm>
            <a:off x="9504433" y="1536714"/>
            <a:ext cx="7792537" cy="1932846"/>
            <a:chOff x="9504433" y="1536714"/>
            <a:chExt cx="7792537" cy="1932846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D62C490-D1A8-7D1E-8C26-70CDAB68813E}"/>
                </a:ext>
              </a:extLst>
            </p:cNvPr>
            <p:cNvSpPr txBox="1"/>
            <p:nvPr/>
          </p:nvSpPr>
          <p:spPr>
            <a:xfrm>
              <a:off x="9504433" y="1536714"/>
              <a:ext cx="7792537" cy="1695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308"/>
                </a:lnSpc>
                <a:spcBef>
                  <a:spcPct val="0"/>
                </a:spcBef>
              </a:pPr>
              <a:r>
                <a:rPr lang="en-US" sz="1108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DF672C3-351E-4EE2-4115-F6941F41BB1C}"/>
                </a:ext>
              </a:extLst>
            </p:cNvPr>
            <p:cNvSpPr txBox="1"/>
            <p:nvPr/>
          </p:nvSpPr>
          <p:spPr>
            <a:xfrm>
              <a:off x="10760460" y="3012512"/>
              <a:ext cx="5280485" cy="45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5"/>
                </a:lnSpc>
                <a:spcBef>
                  <a:spcPct val="0"/>
                </a:spcBef>
              </a:pPr>
              <a:r>
                <a:rPr lang="en-US" sz="3137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BUEN PASTOR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141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76" b="-3817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LADRÓN Y EL PASTOR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ladrón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4399"/>
            <a:ext cx="18288000" cy="6062601"/>
          </a:xfrm>
          <a:custGeom>
            <a:avLst/>
            <a:gdLst/>
            <a:ahLst/>
            <a:cxnLst/>
            <a:rect l="l" t="t" r="r" b="b"/>
            <a:pathLst>
              <a:path w="18288000" h="6062601">
                <a:moveTo>
                  <a:pt x="0" y="0"/>
                </a:moveTo>
                <a:lnTo>
                  <a:pt x="18288000" y="0"/>
                </a:lnTo>
                <a:lnTo>
                  <a:pt x="18288000" y="6062601"/>
                </a:lnTo>
                <a:lnTo>
                  <a:pt x="0" y="606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63" b="-3116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82495" y="2602406"/>
            <a:ext cx="15323009" cy="2228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existe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las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ovejas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10:3, 4.   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harán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ovejas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un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extraño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10:5.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98" r="-955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9180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589" y="49888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10:7–10.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69005" y="671484"/>
            <a:ext cx="9913785" cy="78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0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PUERTA DEL REDIL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9" b="-31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2040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589" y="4988897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contestó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joven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inspirarle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9:27.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38500" y="0"/>
            <a:ext cx="7549500" cy="10287000"/>
          </a:xfrm>
          <a:custGeom>
            <a:avLst/>
            <a:gdLst/>
            <a:ahLst/>
            <a:cxnLst/>
            <a:rect l="l" t="t" r="r" b="b"/>
            <a:pathLst>
              <a:path w="7549500" h="10287000">
                <a:moveTo>
                  <a:pt x="0" y="0"/>
                </a:moveTo>
                <a:lnTo>
                  <a:pt x="7549500" y="0"/>
                </a:lnTo>
                <a:lnTo>
                  <a:pt x="7549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766" r="-306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4895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1341" y="4811534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asalariado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10:11–13.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0" y="0"/>
                </a:moveTo>
                <a:lnTo>
                  <a:pt x="7439357" y="0"/>
                </a:lnTo>
                <a:lnTo>
                  <a:pt x="7439357" y="5207551"/>
                </a:lnTo>
                <a:lnTo>
                  <a:pt x="0" y="520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7" r="-246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4567845" y="1118849"/>
            <a:ext cx="13531138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TÍPICO BUEN PASTOR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11553" y="4523378"/>
            <a:ext cx="9887431" cy="219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buen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pastor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10:14, 15.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309</Words>
  <Application>Microsoft Office PowerPoint</Application>
  <PresentationFormat>Personalizado</PresentationFormat>
  <Paragraphs>49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Bw Modelica 1</vt:lpstr>
      <vt:lpstr>Calibri</vt:lpstr>
      <vt:lpstr>Rubik Bold</vt:lpstr>
      <vt:lpstr>Trocchi</vt:lpstr>
      <vt:lpstr>Arimo</vt:lpstr>
      <vt:lpstr>Rubik</vt:lpstr>
      <vt:lpstr>Rubik Semi-Bold</vt:lpstr>
      <vt:lpstr>Arial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Junio 14 de 2025</dc:title>
  <cp:lastModifiedBy>William Fuentes Nieves</cp:lastModifiedBy>
  <cp:revision>6</cp:revision>
  <dcterms:created xsi:type="dcterms:W3CDTF">2006-08-16T00:00:00Z</dcterms:created>
  <dcterms:modified xsi:type="dcterms:W3CDTF">2025-06-12T13:39:12Z</dcterms:modified>
  <dc:identifier>DAGqJEMJpcs</dc:identifier>
</cp:coreProperties>
</file>