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3"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8288000" cy="10287000"/>
  <p:notesSz cx="6858000" cy="9144000"/>
  <p:embeddedFontLst>
    <p:embeddedFont>
      <p:font typeface="Arimo" panose="020B0604020202020204" charset="0"/>
      <p:regular r:id="rId20"/>
    </p:embeddedFont>
    <p:embeddedFont>
      <p:font typeface="Bw Modelica 1" panose="020B0604020202020204" charset="0"/>
      <p:regular r:id="rId21"/>
    </p:embeddedFont>
    <p:embeddedFont>
      <p:font typeface="Bw Modelica 2" panose="020B0604020202020204" charset="0"/>
      <p:regular r:id="rId22"/>
    </p:embeddedFont>
    <p:embeddedFont>
      <p:font typeface="Rubik" panose="020B0604020202020204" charset="-79"/>
      <p:regular r:id="rId23"/>
    </p:embeddedFont>
    <p:embeddedFont>
      <p:font typeface="Rubik Bold" panose="020B0604020202020204" charset="-79"/>
      <p:regular r:id="rId24"/>
    </p:embeddedFont>
    <p:embeddedFont>
      <p:font typeface="Rubik Semi-Bold" panose="020B0604020202020204" charset="-79"/>
      <p:regular r:id="rId25"/>
    </p:embeddedFont>
    <p:embeddedFont>
      <p:font typeface="Trocchi"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s-CO"/>
          </a:p>
        </p:txBody>
      </p:sp>
      <p:grpSp>
        <p:nvGrpSpPr>
          <p:cNvPr id="3" name="Group 3"/>
          <p:cNvGrpSpPr/>
          <p:nvPr/>
        </p:nvGrpSpPr>
        <p:grpSpPr>
          <a:xfrm rot="-5400000">
            <a:off x="6188681" y="-1812319"/>
            <a:ext cx="5910639" cy="18288000"/>
            <a:chOff x="0" y="0"/>
            <a:chExt cx="1556711" cy="4816593"/>
          </a:xfrm>
        </p:grpSpPr>
        <p:sp>
          <p:nvSpPr>
            <p:cNvPr id="4" name="Freeform 4"/>
            <p:cNvSpPr/>
            <p:nvPr/>
          </p:nvSpPr>
          <p:spPr>
            <a:xfrm>
              <a:off x="0" y="0"/>
              <a:ext cx="1556711" cy="4816592"/>
            </a:xfrm>
            <a:custGeom>
              <a:avLst/>
              <a:gdLst/>
              <a:ahLst/>
              <a:cxnLst/>
              <a:rect l="l" t="t" r="r" b="b"/>
              <a:pathLst>
                <a:path w="1556711" h="4816592">
                  <a:moveTo>
                    <a:pt x="0" y="0"/>
                  </a:moveTo>
                  <a:lnTo>
                    <a:pt x="1556711" y="0"/>
                  </a:lnTo>
                  <a:lnTo>
                    <a:pt x="1556711" y="4816592"/>
                  </a:lnTo>
                  <a:lnTo>
                    <a:pt x="0" y="4816592"/>
                  </a:lnTo>
                  <a:close/>
                </a:path>
              </a:pathLst>
            </a:custGeom>
            <a:gradFill rotWithShape="1">
              <a:gsLst>
                <a:gs pos="0">
                  <a:srgbClr val="803737">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1556711" cy="481659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817589"/>
            <a:ext cx="4733917" cy="847724"/>
            <a:chOff x="0" y="0"/>
            <a:chExt cx="6311889" cy="1130299"/>
          </a:xfrm>
        </p:grpSpPr>
        <p:sp>
          <p:nvSpPr>
            <p:cNvPr id="7" name="Freeform 7"/>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8" name="Group 8"/>
          <p:cNvGrpSpPr/>
          <p:nvPr/>
        </p:nvGrpSpPr>
        <p:grpSpPr>
          <a:xfrm>
            <a:off x="14989949" y="8715375"/>
            <a:ext cx="3118000" cy="1028700"/>
            <a:chOff x="0" y="0"/>
            <a:chExt cx="4157333" cy="1371600"/>
          </a:xfrm>
        </p:grpSpPr>
        <p:sp>
          <p:nvSpPr>
            <p:cNvPr id="9" name="Freeform 9"/>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0" name="TextBox 10"/>
          <p:cNvSpPr txBox="1"/>
          <p:nvPr/>
        </p:nvSpPr>
        <p:spPr>
          <a:xfrm>
            <a:off x="50800" y="946189"/>
            <a:ext cx="4632317"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LECCIÓN 10</a:t>
            </a:r>
          </a:p>
        </p:txBody>
      </p:sp>
      <p:grpSp>
        <p:nvGrpSpPr>
          <p:cNvPr id="13" name="Grupo 12">
            <a:extLst>
              <a:ext uri="{FF2B5EF4-FFF2-40B4-BE49-F238E27FC236}">
                <a16:creationId xmlns:a16="http://schemas.microsoft.com/office/drawing/2014/main" id="{E9CD9DAD-8F85-281A-FAAF-B49EB8259F5D}"/>
              </a:ext>
            </a:extLst>
          </p:cNvPr>
          <p:cNvGrpSpPr/>
          <p:nvPr/>
        </p:nvGrpSpPr>
        <p:grpSpPr>
          <a:xfrm>
            <a:off x="2504960" y="7533392"/>
            <a:ext cx="13278080" cy="1696333"/>
            <a:chOff x="2504960" y="7533392"/>
            <a:chExt cx="13278080" cy="1696333"/>
          </a:xfrm>
        </p:grpSpPr>
        <p:sp>
          <p:nvSpPr>
            <p:cNvPr id="11" name="TextBox 11"/>
            <p:cNvSpPr txBox="1"/>
            <p:nvPr/>
          </p:nvSpPr>
          <p:spPr>
            <a:xfrm>
              <a:off x="2504960" y="8029703"/>
              <a:ext cx="13278080" cy="1200022"/>
            </a:xfrm>
            <a:prstGeom prst="rect">
              <a:avLst/>
            </a:prstGeom>
          </p:spPr>
          <p:txBody>
            <a:bodyPr lIns="0" tIns="0" rIns="0" bIns="0" rtlCol="0" anchor="t">
              <a:spAutoFit/>
            </a:bodyPr>
            <a:lstStyle/>
            <a:p>
              <a:pPr algn="ctr">
                <a:lnSpc>
                  <a:spcPts val="9468"/>
                </a:lnSpc>
                <a:spcBef>
                  <a:spcPct val="0"/>
                </a:spcBef>
              </a:pPr>
              <a:r>
                <a:rPr lang="en-US" sz="7890" dirty="0">
                  <a:solidFill>
                    <a:srgbClr val="FEFEFE"/>
                  </a:solidFill>
                  <a:latin typeface="Bw Modelica 1"/>
                  <a:ea typeface="Bw Modelica 1"/>
                  <a:cs typeface="Bw Modelica 1"/>
                  <a:sym typeface="Bw Modelica 1"/>
                </a:rPr>
                <a:t>CEGUERA ESPIRITUAL</a:t>
              </a:r>
            </a:p>
          </p:txBody>
        </p:sp>
        <p:sp>
          <p:nvSpPr>
            <p:cNvPr id="12" name="TextBox 12"/>
            <p:cNvSpPr txBox="1"/>
            <p:nvPr/>
          </p:nvSpPr>
          <p:spPr>
            <a:xfrm>
              <a:off x="6503758" y="7533392"/>
              <a:ext cx="5280485" cy="496311"/>
            </a:xfrm>
            <a:prstGeom prst="rect">
              <a:avLst/>
            </a:prstGeom>
          </p:spPr>
          <p:txBody>
            <a:bodyPr lIns="0" tIns="0" rIns="0" bIns="0" rtlCol="0" anchor="t">
              <a:spAutoFit/>
            </a:bodyPr>
            <a:lstStyle/>
            <a:p>
              <a:pPr algn="ctr">
                <a:lnSpc>
                  <a:spcPts val="3765"/>
                </a:lnSpc>
                <a:spcBef>
                  <a:spcPct val="0"/>
                </a:spcBef>
              </a:pPr>
              <a:r>
                <a:rPr lang="en-US" sz="3137">
                  <a:solidFill>
                    <a:srgbClr val="FEFEFE"/>
                  </a:solidFill>
                  <a:latin typeface="Arimo"/>
                  <a:ea typeface="Arimo"/>
                  <a:cs typeface="Arimo"/>
                  <a:sym typeface="Arimo"/>
                </a:rPr>
                <a:t>ENFRENTÁNDOSE A LA</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700"/>
            <a:ext cx="4441559" cy="847724"/>
            <a:chOff x="0" y="0"/>
            <a:chExt cx="5922079" cy="1130299"/>
          </a:xfrm>
        </p:grpSpPr>
        <p:sp>
          <p:nvSpPr>
            <p:cNvPr id="3" name="Freeform 3"/>
            <p:cNvSpPr/>
            <p:nvPr/>
          </p:nvSpPr>
          <p:spPr>
            <a:xfrm>
              <a:off x="0" y="0"/>
              <a:ext cx="5922137" cy="1130300"/>
            </a:xfrm>
            <a:custGeom>
              <a:avLst/>
              <a:gdLst/>
              <a:ahLst/>
              <a:cxnLst/>
              <a:rect l="l" t="t" r="r" b="b"/>
              <a:pathLst>
                <a:path w="5922137" h="1130300">
                  <a:moveTo>
                    <a:pt x="0" y="0"/>
                  </a:moveTo>
                  <a:lnTo>
                    <a:pt x="5922137" y="0"/>
                  </a:lnTo>
                  <a:lnTo>
                    <a:pt x="5922137" y="1130300"/>
                  </a:lnTo>
                  <a:lnTo>
                    <a:pt x="0" y="1130300"/>
                  </a:lnTo>
                  <a:close/>
                </a:path>
              </a:pathLst>
            </a:custGeom>
            <a:solidFill>
              <a:srgbClr val="302924"/>
            </a:solidFill>
          </p:spPr>
          <p:txBody>
            <a:bodyPr/>
            <a:lstStyle/>
            <a:p>
              <a:endParaRPr lang="es-CO"/>
            </a:p>
          </p:txBody>
        </p:sp>
      </p:grpSp>
      <p:grpSp>
        <p:nvGrpSpPr>
          <p:cNvPr id="4" name="Group 4"/>
          <p:cNvGrpSpPr/>
          <p:nvPr/>
        </p:nvGrpSpPr>
        <p:grpSpPr>
          <a:xfrm>
            <a:off x="15093303" y="8862778"/>
            <a:ext cx="2790780" cy="791044"/>
            <a:chOff x="0" y="0"/>
            <a:chExt cx="3721040" cy="1054725"/>
          </a:xfrm>
        </p:grpSpPr>
        <p:sp>
          <p:nvSpPr>
            <p:cNvPr id="5" name="Freeform 5"/>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2"/>
              <a:stretch>
                <a:fillRect t="-49223" r="1" b="-49222"/>
              </a:stretch>
            </a:blipFill>
          </p:spPr>
          <p:txBody>
            <a:bodyPr/>
            <a:lstStyle/>
            <a:p>
              <a:endParaRPr lang="es-CO"/>
            </a:p>
          </p:txBody>
        </p:sp>
      </p:grpSp>
      <p:sp>
        <p:nvSpPr>
          <p:cNvPr id="6" name="Freeform 6"/>
          <p:cNvSpPr/>
          <p:nvPr/>
        </p:nvSpPr>
        <p:spPr>
          <a:xfrm>
            <a:off x="341246" y="3070760"/>
            <a:ext cx="7439358" cy="5207550"/>
          </a:xfrm>
          <a:custGeom>
            <a:avLst/>
            <a:gdLst/>
            <a:ahLst/>
            <a:cxnLst/>
            <a:rect l="l" t="t" r="r" b="b"/>
            <a:pathLst>
              <a:path w="7439358" h="5207550">
                <a:moveTo>
                  <a:pt x="0" y="0"/>
                </a:moveTo>
                <a:lnTo>
                  <a:pt x="7439357" y="0"/>
                </a:lnTo>
                <a:lnTo>
                  <a:pt x="7439357" y="5207551"/>
                </a:lnTo>
                <a:lnTo>
                  <a:pt x="0" y="5207551"/>
                </a:lnTo>
                <a:lnTo>
                  <a:pt x="0" y="0"/>
                </a:lnTo>
                <a:close/>
              </a:path>
            </a:pathLst>
          </a:custGeom>
          <a:blipFill>
            <a:blip r:embed="rId3"/>
            <a:stretch>
              <a:fillRect l="-2483" r="-2483"/>
            </a:stretch>
          </a:blipFill>
        </p:spPr>
        <p:txBody>
          <a:bodyPr/>
          <a:lstStyle/>
          <a:p>
            <a:endParaRPr lang="es-CO"/>
          </a:p>
        </p:txBody>
      </p:sp>
      <p:sp>
        <p:nvSpPr>
          <p:cNvPr id="7" name="TextBox 7"/>
          <p:cNvSpPr txBox="1"/>
          <p:nvPr/>
        </p:nvSpPr>
        <p:spPr>
          <a:xfrm>
            <a:off x="4567845" y="1118849"/>
            <a:ext cx="13531138" cy="695255"/>
          </a:xfrm>
          <a:prstGeom prst="rect">
            <a:avLst/>
          </a:prstGeom>
        </p:spPr>
        <p:txBody>
          <a:bodyPr lIns="0" tIns="0" rIns="0" bIns="0" rtlCol="0" anchor="t">
            <a:spAutoFit/>
          </a:bodyPr>
          <a:lstStyle/>
          <a:p>
            <a:pPr algn="ctr">
              <a:lnSpc>
                <a:spcPts val="5535"/>
              </a:lnSpc>
            </a:pPr>
            <a:r>
              <a:rPr lang="en-US" sz="4612">
                <a:solidFill>
                  <a:srgbClr val="302924"/>
                </a:solidFill>
                <a:latin typeface="Bw Modelica 1"/>
                <a:ea typeface="Bw Modelica 1"/>
                <a:cs typeface="Bw Modelica 1"/>
                <a:sym typeface="Bw Modelica 1"/>
              </a:rPr>
              <a:t>VALOR ANTE LOS CIEGOS VOLUNTARIOS</a:t>
            </a:r>
          </a:p>
        </p:txBody>
      </p:sp>
      <p:sp>
        <p:nvSpPr>
          <p:cNvPr id="8" name="TextBox 8"/>
          <p:cNvSpPr txBox="1"/>
          <p:nvPr/>
        </p:nvSpPr>
        <p:spPr>
          <a:xfrm>
            <a:off x="8211553" y="3061235"/>
            <a:ext cx="9887431" cy="4565289"/>
          </a:xfrm>
          <a:prstGeom prst="rect">
            <a:avLst/>
          </a:prstGeom>
        </p:spPr>
        <p:txBody>
          <a:bodyPr lIns="0" tIns="0" rIns="0" bIns="0" rtlCol="0" anchor="t">
            <a:spAutoFit/>
          </a:bodyPr>
          <a:lstStyle/>
          <a:p>
            <a:pPr algn="ctr">
              <a:lnSpc>
                <a:spcPts val="5997"/>
              </a:lnSpc>
              <a:spcBef>
                <a:spcPct val="0"/>
              </a:spcBef>
            </a:pPr>
            <a:r>
              <a:rPr lang="en-US" sz="4997" dirty="0">
                <a:solidFill>
                  <a:srgbClr val="000000"/>
                </a:solidFill>
                <a:latin typeface="Bw Modelica 2"/>
                <a:ea typeface="Bw Modelica 2"/>
                <a:cs typeface="Bw Modelica 2"/>
                <a:sym typeface="Bw Modelica 2"/>
              </a:rPr>
              <a:t>a. </a:t>
            </a:r>
            <a:r>
              <a:rPr lang="en-US" sz="4997" dirty="0" err="1">
                <a:solidFill>
                  <a:srgbClr val="000000"/>
                </a:solidFill>
                <a:latin typeface="Bw Modelica 2"/>
                <a:ea typeface="Bw Modelica 2"/>
                <a:cs typeface="Bw Modelica 2"/>
                <a:sym typeface="Bw Modelica 2"/>
              </a:rPr>
              <a:t>Incapaces</a:t>
            </a:r>
            <a:r>
              <a:rPr lang="en-US" sz="4997" dirty="0">
                <a:solidFill>
                  <a:srgbClr val="000000"/>
                </a:solidFill>
                <a:latin typeface="Bw Modelica 2"/>
                <a:ea typeface="Bw Modelica 2"/>
                <a:cs typeface="Bw Modelica 2"/>
                <a:sym typeface="Bw Modelica 2"/>
              </a:rPr>
              <a:t> de </a:t>
            </a:r>
            <a:r>
              <a:rPr lang="en-US" sz="4997" dirty="0" err="1">
                <a:solidFill>
                  <a:srgbClr val="000000"/>
                </a:solidFill>
                <a:latin typeface="Bw Modelica 2"/>
                <a:ea typeface="Bw Modelica 2"/>
                <a:cs typeface="Bw Modelica 2"/>
                <a:sym typeface="Bw Modelica 2"/>
              </a:rPr>
              <a:t>engañar</a:t>
            </a:r>
            <a:r>
              <a:rPr lang="en-US" sz="4997" dirty="0">
                <a:solidFill>
                  <a:srgbClr val="000000"/>
                </a:solidFill>
                <a:latin typeface="Bw Modelica 2"/>
                <a:ea typeface="Bw Modelica 2"/>
                <a:cs typeface="Bw Modelica 2"/>
                <a:sym typeface="Bw Modelica 2"/>
              </a:rPr>
              <a:t> al </a:t>
            </a:r>
            <a:r>
              <a:rPr lang="en-US" sz="4997" dirty="0" err="1">
                <a:solidFill>
                  <a:srgbClr val="000000"/>
                </a:solidFill>
                <a:latin typeface="Bw Modelica 2"/>
                <a:ea typeface="Bw Modelica 2"/>
                <a:cs typeface="Bw Modelica 2"/>
                <a:sym typeface="Bw Modelica 2"/>
              </a:rPr>
              <a:t>joven</a:t>
            </a:r>
            <a:r>
              <a:rPr lang="en-US" sz="4997" dirty="0">
                <a:solidFill>
                  <a:srgbClr val="000000"/>
                </a:solidFill>
                <a:latin typeface="Bw Modelica 2"/>
                <a:ea typeface="Bw Modelica 2"/>
                <a:cs typeface="Bw Modelica 2"/>
                <a:sym typeface="Bw Modelica 2"/>
              </a:rPr>
              <a:t> </a:t>
            </a:r>
            <a:r>
              <a:rPr lang="en-US" sz="4997" dirty="0" err="1">
                <a:solidFill>
                  <a:srgbClr val="000000"/>
                </a:solidFill>
                <a:latin typeface="Bw Modelica 2"/>
                <a:ea typeface="Bw Modelica 2"/>
                <a:cs typeface="Bw Modelica 2"/>
                <a:sym typeface="Bw Modelica 2"/>
              </a:rPr>
              <a:t>restaurado</a:t>
            </a:r>
            <a:r>
              <a:rPr lang="en-US" sz="4997" dirty="0">
                <a:solidFill>
                  <a:srgbClr val="000000"/>
                </a:solidFill>
                <a:latin typeface="Bw Modelica 2"/>
                <a:ea typeface="Bw Modelica 2"/>
                <a:cs typeface="Bw Modelica 2"/>
                <a:sym typeface="Bw Modelica 2"/>
              </a:rPr>
              <a:t>, ¿</a:t>
            </a:r>
            <a:r>
              <a:rPr lang="en-US" sz="4997" dirty="0" err="1">
                <a:solidFill>
                  <a:srgbClr val="000000"/>
                </a:solidFill>
                <a:latin typeface="Bw Modelica 2"/>
                <a:ea typeface="Bw Modelica 2"/>
                <a:cs typeface="Bw Modelica 2"/>
                <a:sym typeface="Bw Modelica 2"/>
              </a:rPr>
              <a:t>cómo</a:t>
            </a:r>
            <a:r>
              <a:rPr lang="en-US" sz="4997" dirty="0">
                <a:solidFill>
                  <a:srgbClr val="000000"/>
                </a:solidFill>
                <a:latin typeface="Bw Modelica 2"/>
                <a:ea typeface="Bw Modelica 2"/>
                <a:cs typeface="Bw Modelica 2"/>
                <a:sym typeface="Bw Modelica 2"/>
              </a:rPr>
              <a:t> le </a:t>
            </a:r>
            <a:r>
              <a:rPr lang="en-US" sz="4997" dirty="0" err="1">
                <a:solidFill>
                  <a:srgbClr val="000000"/>
                </a:solidFill>
                <a:latin typeface="Bw Modelica 2"/>
                <a:ea typeface="Bw Modelica 2"/>
                <a:cs typeface="Bw Modelica 2"/>
                <a:sym typeface="Bw Modelica 2"/>
              </a:rPr>
              <a:t>menospreciaron</a:t>
            </a:r>
            <a:r>
              <a:rPr lang="en-US" sz="4997" dirty="0">
                <a:solidFill>
                  <a:srgbClr val="000000"/>
                </a:solidFill>
                <a:latin typeface="Bw Modelica 2"/>
                <a:ea typeface="Bw Modelica 2"/>
                <a:cs typeface="Bw Modelica 2"/>
                <a:sym typeface="Bw Modelica 2"/>
              </a:rPr>
              <a:t> </a:t>
            </a:r>
            <a:r>
              <a:rPr lang="en-US" sz="4997" dirty="0" err="1">
                <a:solidFill>
                  <a:srgbClr val="000000"/>
                </a:solidFill>
                <a:latin typeface="Bw Modelica 2"/>
                <a:ea typeface="Bw Modelica 2"/>
                <a:cs typeface="Bw Modelica 2"/>
                <a:sym typeface="Bw Modelica 2"/>
              </a:rPr>
              <a:t>los</a:t>
            </a:r>
            <a:r>
              <a:rPr lang="en-US" sz="4997" dirty="0">
                <a:solidFill>
                  <a:srgbClr val="000000"/>
                </a:solidFill>
                <a:latin typeface="Bw Modelica 2"/>
                <a:ea typeface="Bw Modelica 2"/>
                <a:cs typeface="Bw Modelica 2"/>
                <a:sym typeface="Bw Modelica 2"/>
              </a:rPr>
              <a:t> </a:t>
            </a:r>
            <a:r>
              <a:rPr lang="en-US" sz="4997" dirty="0" err="1">
                <a:solidFill>
                  <a:srgbClr val="000000"/>
                </a:solidFill>
                <a:latin typeface="Bw Modelica 2"/>
                <a:ea typeface="Bw Modelica 2"/>
                <a:cs typeface="Bw Modelica 2"/>
                <a:sym typeface="Bw Modelica 2"/>
              </a:rPr>
              <a:t>fariseos</a:t>
            </a:r>
            <a:r>
              <a:rPr lang="en-US" sz="4997" dirty="0">
                <a:solidFill>
                  <a:srgbClr val="000000"/>
                </a:solidFill>
                <a:latin typeface="Bw Modelica 2"/>
                <a:ea typeface="Bw Modelica 2"/>
                <a:cs typeface="Bw Modelica 2"/>
                <a:sym typeface="Bw Modelica 2"/>
              </a:rPr>
              <a:t>, y </a:t>
            </a:r>
            <a:r>
              <a:rPr lang="en-US" sz="4997" dirty="0" err="1">
                <a:solidFill>
                  <a:srgbClr val="000000"/>
                </a:solidFill>
                <a:latin typeface="Bw Modelica 2"/>
                <a:ea typeface="Bw Modelica 2"/>
                <a:cs typeface="Bw Modelica 2"/>
                <a:sym typeface="Bw Modelica 2"/>
              </a:rPr>
              <a:t>cómo</a:t>
            </a:r>
            <a:r>
              <a:rPr lang="en-US" sz="4997" dirty="0">
                <a:solidFill>
                  <a:srgbClr val="000000"/>
                </a:solidFill>
                <a:latin typeface="Bw Modelica 2"/>
                <a:ea typeface="Bw Modelica 2"/>
                <a:cs typeface="Bw Modelica 2"/>
                <a:sym typeface="Bw Modelica 2"/>
              </a:rPr>
              <a:t> se ha </a:t>
            </a:r>
            <a:r>
              <a:rPr lang="en-US" sz="4997" dirty="0" err="1">
                <a:solidFill>
                  <a:srgbClr val="000000"/>
                </a:solidFill>
                <a:latin typeface="Bw Modelica 2"/>
                <a:ea typeface="Bw Modelica 2"/>
                <a:cs typeface="Bw Modelica 2"/>
                <a:sym typeface="Bw Modelica 2"/>
              </a:rPr>
              <a:t>manifestado</a:t>
            </a:r>
            <a:r>
              <a:rPr lang="en-US" sz="4997" dirty="0">
                <a:solidFill>
                  <a:srgbClr val="000000"/>
                </a:solidFill>
                <a:latin typeface="Bw Modelica 2"/>
                <a:ea typeface="Bw Modelica 2"/>
                <a:cs typeface="Bw Modelica 2"/>
                <a:sym typeface="Bw Modelica 2"/>
              </a:rPr>
              <a:t> </a:t>
            </a:r>
            <a:r>
              <a:rPr lang="en-US" sz="4997" dirty="0" err="1">
                <a:solidFill>
                  <a:srgbClr val="000000"/>
                </a:solidFill>
                <a:latin typeface="Bw Modelica 2"/>
                <a:ea typeface="Bw Modelica 2"/>
                <a:cs typeface="Bw Modelica 2"/>
                <a:sym typeface="Bw Modelica 2"/>
              </a:rPr>
              <a:t>tal</a:t>
            </a:r>
            <a:r>
              <a:rPr lang="en-US" sz="4997" dirty="0">
                <a:solidFill>
                  <a:srgbClr val="000000"/>
                </a:solidFill>
                <a:latin typeface="Bw Modelica 2"/>
                <a:ea typeface="Bw Modelica 2"/>
                <a:cs typeface="Bw Modelica 2"/>
                <a:sym typeface="Bw Modelica 2"/>
              </a:rPr>
              <a:t> </a:t>
            </a:r>
            <a:r>
              <a:rPr lang="en-US" sz="4997" dirty="0" err="1">
                <a:solidFill>
                  <a:srgbClr val="000000"/>
                </a:solidFill>
                <a:latin typeface="Bw Modelica 2"/>
                <a:ea typeface="Bw Modelica 2"/>
                <a:cs typeface="Bw Modelica 2"/>
                <a:sym typeface="Bw Modelica 2"/>
              </a:rPr>
              <a:t>ignorancia</a:t>
            </a:r>
            <a:r>
              <a:rPr lang="en-US" sz="4997" dirty="0">
                <a:solidFill>
                  <a:srgbClr val="000000"/>
                </a:solidFill>
                <a:latin typeface="Bw Modelica 2"/>
                <a:ea typeface="Bw Modelica 2"/>
                <a:cs typeface="Bw Modelica 2"/>
                <a:sym typeface="Bw Modelica 2"/>
              </a:rPr>
              <a:t> a lo largo de la </a:t>
            </a:r>
            <a:r>
              <a:rPr lang="en-US" sz="4997" dirty="0" err="1">
                <a:solidFill>
                  <a:srgbClr val="000000"/>
                </a:solidFill>
                <a:latin typeface="Bw Modelica 2"/>
                <a:ea typeface="Bw Modelica 2"/>
                <a:cs typeface="Bw Modelica 2"/>
                <a:sym typeface="Bw Modelica 2"/>
              </a:rPr>
              <a:t>historia</a:t>
            </a:r>
            <a:r>
              <a:rPr lang="en-US" sz="4997" dirty="0">
                <a:solidFill>
                  <a:srgbClr val="000000"/>
                </a:solidFill>
                <a:latin typeface="Bw Modelica 2"/>
                <a:ea typeface="Bw Modelica 2"/>
                <a:cs typeface="Bw Modelica 2"/>
                <a:sym typeface="Bw Modelica 2"/>
              </a:rPr>
              <a:t>? </a:t>
            </a:r>
            <a:r>
              <a:rPr lang="en-US" sz="2400" dirty="0">
                <a:solidFill>
                  <a:srgbClr val="000000"/>
                </a:solidFill>
                <a:latin typeface="Bw Modelica 2"/>
                <a:ea typeface="Bw Modelica 2"/>
                <a:cs typeface="Bw Modelica 2"/>
                <a:sym typeface="Bw Modelica 2"/>
              </a:rPr>
              <a:t>Juan 9:28, 29; 1 </a:t>
            </a:r>
            <a:r>
              <a:rPr lang="en-US" sz="2400" dirty="0" err="1">
                <a:solidFill>
                  <a:srgbClr val="000000"/>
                </a:solidFill>
                <a:latin typeface="Bw Modelica 2"/>
                <a:ea typeface="Bw Modelica 2"/>
                <a:cs typeface="Bw Modelica 2"/>
                <a:sym typeface="Bw Modelica 2"/>
              </a:rPr>
              <a:t>Corintios</a:t>
            </a:r>
            <a:r>
              <a:rPr lang="en-US" sz="2400" dirty="0">
                <a:solidFill>
                  <a:srgbClr val="000000"/>
                </a:solidFill>
                <a:latin typeface="Bw Modelica 2"/>
                <a:ea typeface="Bw Modelica 2"/>
                <a:cs typeface="Bw Modelica 2"/>
                <a:sym typeface="Bw Modelica 2"/>
              </a:rPr>
              <a:t> 1:18, 19, 26–28.</a:t>
            </a:r>
            <a:endParaRPr lang="en-US" sz="4997" dirty="0">
              <a:solidFill>
                <a:srgbClr val="000000"/>
              </a:solidFill>
              <a:latin typeface="Bw Modelica 2"/>
              <a:ea typeface="Bw Modelica 2"/>
              <a:cs typeface="Bw Modelica 2"/>
              <a:sym typeface="Bw Modelica 2"/>
            </a:endParaRPr>
          </a:p>
        </p:txBody>
      </p:sp>
      <p:sp>
        <p:nvSpPr>
          <p:cNvPr id="9" name="TextBox 9"/>
          <p:cNvSpPr txBox="1"/>
          <p:nvPr/>
        </p:nvSpPr>
        <p:spPr>
          <a:xfrm>
            <a:off x="50800" y="1157300"/>
            <a:ext cx="4339959"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MARTES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8000"/>
            </a:blip>
            <a:stretch>
              <a:fillRect t="-8814" b="-8814"/>
            </a:stretch>
          </a:blipFill>
        </p:spPr>
        <p:txBody>
          <a:bodyPr/>
          <a:lstStyle/>
          <a:p>
            <a:endParaRPr lang="es-CO"/>
          </a:p>
        </p:txBody>
      </p:sp>
      <p:grpSp>
        <p:nvGrpSpPr>
          <p:cNvPr id="3" name="Group 3"/>
          <p:cNvGrpSpPr/>
          <p:nvPr/>
        </p:nvGrpSpPr>
        <p:grpSpPr>
          <a:xfrm>
            <a:off x="0" y="733438"/>
            <a:ext cx="3872581" cy="847724"/>
            <a:chOff x="0" y="0"/>
            <a:chExt cx="5163442" cy="1130299"/>
          </a:xfrm>
        </p:grpSpPr>
        <p:sp>
          <p:nvSpPr>
            <p:cNvPr id="4" name="Freeform 4"/>
            <p:cNvSpPr/>
            <p:nvPr/>
          </p:nvSpPr>
          <p:spPr>
            <a:xfrm>
              <a:off x="0" y="0"/>
              <a:ext cx="5163452" cy="1130300"/>
            </a:xfrm>
            <a:custGeom>
              <a:avLst/>
              <a:gdLst/>
              <a:ahLst/>
              <a:cxnLst/>
              <a:rect l="l" t="t" r="r" b="b"/>
              <a:pathLst>
                <a:path w="5163452" h="1130300">
                  <a:moveTo>
                    <a:pt x="0" y="0"/>
                  </a:moveTo>
                  <a:lnTo>
                    <a:pt x="5163452" y="0"/>
                  </a:lnTo>
                  <a:lnTo>
                    <a:pt x="5163452" y="1130300"/>
                  </a:lnTo>
                  <a:lnTo>
                    <a:pt x="0" y="1130300"/>
                  </a:lnTo>
                  <a:close/>
                </a:path>
              </a:pathLst>
            </a:custGeom>
            <a:solidFill>
              <a:srgbClr val="302924"/>
            </a:solidFill>
          </p:spPr>
          <p:txBody>
            <a:bodyPr/>
            <a:lstStyle/>
            <a:p>
              <a:endParaRPr lang="es-CO"/>
            </a:p>
          </p:txBody>
        </p:sp>
      </p:grpSp>
      <p:grpSp>
        <p:nvGrpSpPr>
          <p:cNvPr id="5" name="Group 5"/>
          <p:cNvGrpSpPr/>
          <p:nvPr/>
        </p:nvGrpSpPr>
        <p:grpSpPr>
          <a:xfrm rot="-5400000">
            <a:off x="5226337" y="-2774663"/>
            <a:ext cx="7835326" cy="18288000"/>
            <a:chOff x="0" y="0"/>
            <a:chExt cx="2063625" cy="4816593"/>
          </a:xfrm>
        </p:grpSpPr>
        <p:sp>
          <p:nvSpPr>
            <p:cNvPr id="6" name="Freeform 6"/>
            <p:cNvSpPr/>
            <p:nvPr/>
          </p:nvSpPr>
          <p:spPr>
            <a:xfrm>
              <a:off x="0" y="0"/>
              <a:ext cx="2063625" cy="4816592"/>
            </a:xfrm>
            <a:custGeom>
              <a:avLst/>
              <a:gdLst/>
              <a:ahLst/>
              <a:cxnLst/>
              <a:rect l="l" t="t" r="r" b="b"/>
              <a:pathLst>
                <a:path w="2063625" h="4816592">
                  <a:moveTo>
                    <a:pt x="0" y="0"/>
                  </a:moveTo>
                  <a:lnTo>
                    <a:pt x="2063625" y="0"/>
                  </a:lnTo>
                  <a:lnTo>
                    <a:pt x="2063625"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7" name="TextBox 7"/>
            <p:cNvSpPr txBox="1"/>
            <p:nvPr/>
          </p:nvSpPr>
          <p:spPr>
            <a:xfrm>
              <a:off x="0" y="0"/>
              <a:ext cx="2063625" cy="4816593"/>
            </a:xfrm>
            <a:prstGeom prst="rect">
              <a:avLst/>
            </a:prstGeom>
          </p:spPr>
          <p:txBody>
            <a:bodyPr lIns="50800" tIns="50800" rIns="50800" bIns="50800" rtlCol="0" anchor="ctr"/>
            <a:lstStyle/>
            <a:p>
              <a:pPr algn="ctr">
                <a:lnSpc>
                  <a:spcPts val="2998"/>
                </a:lnSpc>
              </a:pPr>
              <a:endParaRPr/>
            </a:p>
          </p:txBody>
        </p:sp>
      </p:grpSp>
      <p:sp>
        <p:nvSpPr>
          <p:cNvPr id="8" name="TextBox 8"/>
          <p:cNvSpPr txBox="1"/>
          <p:nvPr/>
        </p:nvSpPr>
        <p:spPr>
          <a:xfrm>
            <a:off x="543888" y="4474381"/>
            <a:ext cx="17200224" cy="2500685"/>
          </a:xfrm>
          <a:prstGeom prst="rect">
            <a:avLst/>
          </a:prstGeom>
        </p:spPr>
        <p:txBody>
          <a:bodyPr lIns="0" tIns="0" rIns="0" bIns="0" rtlCol="0" anchor="t">
            <a:spAutoFit/>
          </a:bodyPr>
          <a:lstStyle/>
          <a:p>
            <a:pPr algn="ctr">
              <a:lnSpc>
                <a:spcPts val="6508"/>
              </a:lnSpc>
            </a:pPr>
            <a:r>
              <a:rPr lang="en-US" sz="5423" dirty="0">
                <a:solidFill>
                  <a:srgbClr val="302924"/>
                </a:solidFill>
                <a:latin typeface="Bw Modelica 2"/>
                <a:ea typeface="Bw Modelica 2"/>
                <a:cs typeface="Bw Modelica 2"/>
                <a:sym typeface="Bw Modelica 2"/>
              </a:rPr>
              <a:t>b. ¿</a:t>
            </a:r>
            <a:r>
              <a:rPr lang="en-US" sz="5423" dirty="0" err="1">
                <a:solidFill>
                  <a:srgbClr val="302924"/>
                </a:solidFill>
                <a:latin typeface="Bw Modelica 2"/>
                <a:ea typeface="Bw Modelica 2"/>
                <a:cs typeface="Bw Modelica 2"/>
                <a:sym typeface="Bw Modelica 2"/>
              </a:rPr>
              <a:t>Qué</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ejemplo</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podemos</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aprender</a:t>
            </a:r>
            <a:r>
              <a:rPr lang="en-US" sz="5423" dirty="0">
                <a:solidFill>
                  <a:srgbClr val="302924"/>
                </a:solidFill>
                <a:latin typeface="Bw Modelica 2"/>
                <a:ea typeface="Bw Modelica 2"/>
                <a:cs typeface="Bw Modelica 2"/>
                <a:sym typeface="Bw Modelica 2"/>
              </a:rPr>
              <a:t> del testimonio </a:t>
            </a:r>
            <a:r>
              <a:rPr lang="en-US" sz="5423" dirty="0" err="1">
                <a:solidFill>
                  <a:srgbClr val="302924"/>
                </a:solidFill>
                <a:latin typeface="Bw Modelica 2"/>
                <a:ea typeface="Bw Modelica 2"/>
                <a:cs typeface="Bw Modelica 2"/>
                <a:sym typeface="Bw Modelica 2"/>
              </a:rPr>
              <a:t>sincero</a:t>
            </a:r>
            <a:r>
              <a:rPr lang="en-US" sz="5423" dirty="0">
                <a:solidFill>
                  <a:srgbClr val="302924"/>
                </a:solidFill>
                <a:latin typeface="Bw Modelica 2"/>
                <a:ea typeface="Bw Modelica 2"/>
                <a:cs typeface="Bw Modelica 2"/>
                <a:sym typeface="Bw Modelica 2"/>
              </a:rPr>
              <a:t> del </a:t>
            </a:r>
            <a:r>
              <a:rPr lang="en-US" sz="5423" dirty="0" err="1">
                <a:solidFill>
                  <a:srgbClr val="302924"/>
                </a:solidFill>
                <a:latin typeface="Bw Modelica 2"/>
                <a:ea typeface="Bw Modelica 2"/>
                <a:cs typeface="Bw Modelica 2"/>
                <a:sym typeface="Bw Modelica 2"/>
              </a:rPr>
              <a:t>joven</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así</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como</a:t>
            </a:r>
            <a:r>
              <a:rPr lang="en-US" sz="5423" dirty="0">
                <a:solidFill>
                  <a:srgbClr val="302924"/>
                </a:solidFill>
                <a:latin typeface="Bw Modelica 2"/>
                <a:ea typeface="Bw Modelica 2"/>
                <a:cs typeface="Bw Modelica 2"/>
                <a:sym typeface="Bw Modelica 2"/>
              </a:rPr>
              <a:t> de </a:t>
            </a:r>
            <a:r>
              <a:rPr lang="en-US" sz="5423" dirty="0" err="1">
                <a:solidFill>
                  <a:srgbClr val="302924"/>
                </a:solidFill>
                <a:latin typeface="Bw Modelica 2"/>
                <a:ea typeface="Bw Modelica 2"/>
                <a:cs typeface="Bw Modelica 2"/>
                <a:sym typeface="Bw Modelica 2"/>
              </a:rPr>
              <a:t>otros</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creyentes</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honestos</a:t>
            </a:r>
            <a:r>
              <a:rPr lang="en-US" sz="5423" dirty="0">
                <a:solidFill>
                  <a:srgbClr val="302924"/>
                </a:solidFill>
                <a:latin typeface="Bw Modelica 2"/>
                <a:ea typeface="Bw Modelica 2"/>
                <a:cs typeface="Bw Modelica 2"/>
                <a:sym typeface="Bw Modelica 2"/>
              </a:rPr>
              <a:t> </a:t>
            </a:r>
            <a:r>
              <a:rPr lang="en-US" sz="5423" dirty="0" err="1">
                <a:solidFill>
                  <a:srgbClr val="302924"/>
                </a:solidFill>
                <a:latin typeface="Bw Modelica 2"/>
                <a:ea typeface="Bw Modelica 2"/>
                <a:cs typeface="Bw Modelica 2"/>
                <a:sym typeface="Bw Modelica 2"/>
              </a:rPr>
              <a:t>en</a:t>
            </a:r>
            <a:r>
              <a:rPr lang="en-US" sz="5423" dirty="0">
                <a:solidFill>
                  <a:srgbClr val="302924"/>
                </a:solidFill>
                <a:latin typeface="Bw Modelica 2"/>
                <a:ea typeface="Bw Modelica 2"/>
                <a:cs typeface="Bw Modelica 2"/>
                <a:sym typeface="Bw Modelica 2"/>
              </a:rPr>
              <a:t> Cristo? </a:t>
            </a:r>
            <a:r>
              <a:rPr lang="en-US" sz="3200" dirty="0">
                <a:solidFill>
                  <a:srgbClr val="302924"/>
                </a:solidFill>
                <a:latin typeface="Bw Modelica 2"/>
                <a:ea typeface="Bw Modelica 2"/>
                <a:cs typeface="Bw Modelica 2"/>
                <a:sym typeface="Bw Modelica 2"/>
              </a:rPr>
              <a:t>Juan 9:30–33; </a:t>
            </a:r>
            <a:r>
              <a:rPr lang="en-US" sz="3200" dirty="0" err="1">
                <a:solidFill>
                  <a:srgbClr val="302924"/>
                </a:solidFill>
                <a:latin typeface="Bw Modelica 2"/>
                <a:ea typeface="Bw Modelica 2"/>
                <a:cs typeface="Bw Modelica 2"/>
                <a:sym typeface="Bw Modelica 2"/>
              </a:rPr>
              <a:t>Hechos</a:t>
            </a:r>
            <a:r>
              <a:rPr lang="en-US" sz="3200" dirty="0">
                <a:solidFill>
                  <a:srgbClr val="302924"/>
                </a:solidFill>
                <a:latin typeface="Bw Modelica 2"/>
                <a:ea typeface="Bw Modelica 2"/>
                <a:cs typeface="Bw Modelica 2"/>
                <a:sym typeface="Bw Modelica 2"/>
              </a:rPr>
              <a:t> 4:19, 20.</a:t>
            </a:r>
            <a:endParaRPr lang="en-US" sz="5423" dirty="0">
              <a:solidFill>
                <a:srgbClr val="302924"/>
              </a:solidFill>
              <a:latin typeface="Bw Modelica 2"/>
              <a:ea typeface="Bw Modelica 2"/>
              <a:cs typeface="Bw Modelica 2"/>
              <a:sym typeface="Bw Modelica 2"/>
            </a:endParaRPr>
          </a:p>
        </p:txBody>
      </p:sp>
      <p:sp>
        <p:nvSpPr>
          <p:cNvPr id="9" name="TextBox 9"/>
          <p:cNvSpPr txBox="1"/>
          <p:nvPr/>
        </p:nvSpPr>
        <p:spPr>
          <a:xfrm>
            <a:off x="437961" y="862037"/>
            <a:ext cx="3434620"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MARTES</a:t>
            </a:r>
          </a:p>
        </p:txBody>
      </p:sp>
      <p:grpSp>
        <p:nvGrpSpPr>
          <p:cNvPr id="10" name="Group 10"/>
          <p:cNvGrpSpPr/>
          <p:nvPr/>
        </p:nvGrpSpPr>
        <p:grpSpPr>
          <a:xfrm>
            <a:off x="15093303" y="8862778"/>
            <a:ext cx="2790780" cy="791044"/>
            <a:chOff x="0" y="0"/>
            <a:chExt cx="3721040" cy="1054725"/>
          </a:xfrm>
        </p:grpSpPr>
        <p:sp>
          <p:nvSpPr>
            <p:cNvPr id="11" name="Freeform 11"/>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s-CO"/>
          </a:p>
        </p:txBody>
      </p:sp>
      <p:grpSp>
        <p:nvGrpSpPr>
          <p:cNvPr id="3" name="Group 3"/>
          <p:cNvGrpSpPr/>
          <p:nvPr/>
        </p:nvGrpSpPr>
        <p:grpSpPr>
          <a:xfrm>
            <a:off x="0" y="1028700"/>
            <a:ext cx="4378864" cy="847724"/>
            <a:chOff x="0" y="0"/>
            <a:chExt cx="5838486" cy="1130299"/>
          </a:xfrm>
        </p:grpSpPr>
        <p:sp>
          <p:nvSpPr>
            <p:cNvPr id="4" name="Freeform 4"/>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271C1A"/>
            </a:solidFill>
          </p:spPr>
          <p:txBody>
            <a:bodyPr/>
            <a:lstStyle/>
            <a:p>
              <a:endParaRPr lang="es-CO"/>
            </a:p>
          </p:txBody>
        </p:sp>
      </p:grpSp>
      <p:sp>
        <p:nvSpPr>
          <p:cNvPr id="5" name="TextBox 5"/>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MIERCOLES</a:t>
            </a:r>
          </a:p>
        </p:txBody>
      </p:sp>
      <p:sp>
        <p:nvSpPr>
          <p:cNvPr id="6" name="TextBox 6"/>
          <p:cNvSpPr txBox="1"/>
          <p:nvPr/>
        </p:nvSpPr>
        <p:spPr>
          <a:xfrm>
            <a:off x="1288971" y="5133975"/>
            <a:ext cx="15710057" cy="2038322"/>
          </a:xfrm>
          <a:prstGeom prst="rect">
            <a:avLst/>
          </a:prstGeom>
        </p:spPr>
        <p:txBody>
          <a:bodyPr lIns="0" tIns="0" rIns="0" bIns="0" rtlCol="0" anchor="t">
            <a:spAutoFit/>
          </a:bodyPr>
          <a:lstStyle/>
          <a:p>
            <a:pPr algn="ctr">
              <a:lnSpc>
                <a:spcPts val="5373"/>
              </a:lnSpc>
              <a:spcBef>
                <a:spcPct val="0"/>
              </a:spcBef>
            </a:pPr>
            <a:r>
              <a:rPr lang="en-US" sz="4477" dirty="0">
                <a:solidFill>
                  <a:srgbClr val="FEFEFE"/>
                </a:solidFill>
                <a:latin typeface="Bw Modelica 2"/>
                <a:ea typeface="Bw Modelica 2"/>
                <a:cs typeface="Bw Modelica 2"/>
                <a:sym typeface="Bw Modelica 2"/>
              </a:rPr>
              <a:t>a. Dado que </a:t>
            </a:r>
            <a:r>
              <a:rPr lang="en-US" sz="4477" dirty="0" err="1">
                <a:solidFill>
                  <a:srgbClr val="FEFEFE"/>
                </a:solidFill>
                <a:latin typeface="Bw Modelica 2"/>
                <a:ea typeface="Bw Modelica 2"/>
                <a:cs typeface="Bw Modelica 2"/>
                <a:sym typeface="Bw Modelica 2"/>
              </a:rPr>
              <a:t>los</a:t>
            </a:r>
            <a:r>
              <a:rPr lang="en-US" sz="4477" dirty="0">
                <a:solidFill>
                  <a:srgbClr val="FEFEFE"/>
                </a:solidFill>
                <a:latin typeface="Bw Modelica 2"/>
                <a:ea typeface="Bw Modelica 2"/>
                <a:cs typeface="Bw Modelica 2"/>
                <a:sym typeface="Bw Modelica 2"/>
              </a:rPr>
              <a:t> </a:t>
            </a:r>
            <a:r>
              <a:rPr lang="en-US" sz="4477" dirty="0" err="1">
                <a:solidFill>
                  <a:srgbClr val="FEFEFE"/>
                </a:solidFill>
                <a:latin typeface="Bw Modelica 2"/>
                <a:ea typeface="Bw Modelica 2"/>
                <a:cs typeface="Bw Modelica 2"/>
                <a:sym typeface="Bw Modelica 2"/>
              </a:rPr>
              <a:t>airados</a:t>
            </a:r>
            <a:r>
              <a:rPr lang="en-US" sz="4477" dirty="0">
                <a:solidFill>
                  <a:srgbClr val="FEFEFE"/>
                </a:solidFill>
                <a:latin typeface="Bw Modelica 2"/>
                <a:ea typeface="Bw Modelica 2"/>
                <a:cs typeface="Bw Modelica 2"/>
                <a:sym typeface="Bw Modelica 2"/>
              </a:rPr>
              <a:t> </a:t>
            </a:r>
            <a:r>
              <a:rPr lang="en-US" sz="4477" dirty="0" err="1">
                <a:solidFill>
                  <a:srgbClr val="FEFEFE"/>
                </a:solidFill>
                <a:latin typeface="Bw Modelica 2"/>
                <a:ea typeface="Bw Modelica 2"/>
                <a:cs typeface="Bw Modelica 2"/>
                <a:sym typeface="Bw Modelica 2"/>
              </a:rPr>
              <a:t>fariseos</a:t>
            </a:r>
            <a:r>
              <a:rPr lang="en-US" sz="4477" dirty="0">
                <a:solidFill>
                  <a:srgbClr val="FEFEFE"/>
                </a:solidFill>
                <a:latin typeface="Bw Modelica 2"/>
                <a:ea typeface="Bw Modelica 2"/>
                <a:cs typeface="Bw Modelica 2"/>
                <a:sym typeface="Bw Modelica 2"/>
              </a:rPr>
              <a:t> no </a:t>
            </a:r>
            <a:r>
              <a:rPr lang="en-US" sz="4477" dirty="0" err="1">
                <a:solidFill>
                  <a:srgbClr val="FEFEFE"/>
                </a:solidFill>
                <a:latin typeface="Bw Modelica 2"/>
                <a:ea typeface="Bw Modelica 2"/>
                <a:cs typeface="Bw Modelica 2"/>
                <a:sym typeface="Bw Modelica 2"/>
              </a:rPr>
              <a:t>estaban</a:t>
            </a:r>
            <a:r>
              <a:rPr lang="en-US" sz="4477" dirty="0">
                <a:solidFill>
                  <a:srgbClr val="FEFEFE"/>
                </a:solidFill>
                <a:latin typeface="Bw Modelica 2"/>
                <a:ea typeface="Bw Modelica 2"/>
                <a:cs typeface="Bw Modelica 2"/>
                <a:sym typeface="Bw Modelica 2"/>
              </a:rPr>
              <a:t> </a:t>
            </a:r>
            <a:r>
              <a:rPr lang="en-US" sz="4477" dirty="0" err="1">
                <a:solidFill>
                  <a:srgbClr val="FEFEFE"/>
                </a:solidFill>
                <a:latin typeface="Bw Modelica 2"/>
                <a:ea typeface="Bw Modelica 2"/>
                <a:cs typeface="Bw Modelica 2"/>
                <a:sym typeface="Bw Modelica 2"/>
              </a:rPr>
              <a:t>dispuestos</a:t>
            </a:r>
            <a:r>
              <a:rPr lang="en-US" sz="4477" dirty="0">
                <a:solidFill>
                  <a:srgbClr val="FEFEFE"/>
                </a:solidFill>
                <a:latin typeface="Bw Modelica 2"/>
                <a:ea typeface="Bw Modelica 2"/>
                <a:cs typeface="Bw Modelica 2"/>
                <a:sym typeface="Bw Modelica 2"/>
              </a:rPr>
              <a:t> a </a:t>
            </a:r>
            <a:r>
              <a:rPr lang="en-US" sz="4477" dirty="0" err="1">
                <a:solidFill>
                  <a:srgbClr val="FEFEFE"/>
                </a:solidFill>
                <a:latin typeface="Bw Modelica 2"/>
                <a:ea typeface="Bw Modelica 2"/>
                <a:cs typeface="Bw Modelica 2"/>
                <a:sym typeface="Bw Modelica 2"/>
              </a:rPr>
              <a:t>aceptar</a:t>
            </a:r>
            <a:r>
              <a:rPr lang="en-US" sz="4477" dirty="0">
                <a:solidFill>
                  <a:srgbClr val="FEFEFE"/>
                </a:solidFill>
                <a:latin typeface="Bw Modelica 2"/>
                <a:ea typeface="Bw Modelica 2"/>
                <a:cs typeface="Bw Modelica 2"/>
                <a:sym typeface="Bw Modelica 2"/>
              </a:rPr>
              <a:t> la </a:t>
            </a:r>
            <a:r>
              <a:rPr lang="en-US" sz="4477" dirty="0" err="1">
                <a:solidFill>
                  <a:srgbClr val="FEFEFE"/>
                </a:solidFill>
                <a:latin typeface="Bw Modelica 2"/>
                <a:ea typeface="Bw Modelica 2"/>
                <a:cs typeface="Bw Modelica 2"/>
                <a:sym typeface="Bw Modelica 2"/>
              </a:rPr>
              <a:t>evidencia</a:t>
            </a:r>
            <a:r>
              <a:rPr lang="en-US" sz="4477" dirty="0">
                <a:solidFill>
                  <a:srgbClr val="FEFEFE"/>
                </a:solidFill>
                <a:latin typeface="Bw Modelica 2"/>
                <a:ea typeface="Bw Modelica 2"/>
                <a:cs typeface="Bw Modelica 2"/>
                <a:sym typeface="Bw Modelica 2"/>
              </a:rPr>
              <a:t>, ¿</a:t>
            </a:r>
            <a:r>
              <a:rPr lang="en-US" sz="4477" dirty="0" err="1">
                <a:solidFill>
                  <a:srgbClr val="FEFEFE"/>
                </a:solidFill>
                <a:latin typeface="Bw Modelica 2"/>
                <a:ea typeface="Bw Modelica 2"/>
                <a:cs typeface="Bw Modelica 2"/>
                <a:sym typeface="Bw Modelica 2"/>
              </a:rPr>
              <a:t>qué</a:t>
            </a:r>
            <a:r>
              <a:rPr lang="en-US" sz="4477" dirty="0">
                <a:solidFill>
                  <a:srgbClr val="FEFEFE"/>
                </a:solidFill>
                <a:latin typeface="Bw Modelica 2"/>
                <a:ea typeface="Bw Modelica 2"/>
                <a:cs typeface="Bw Modelica 2"/>
                <a:sym typeface="Bw Modelica 2"/>
              </a:rPr>
              <a:t> </a:t>
            </a:r>
            <a:r>
              <a:rPr lang="en-US" sz="4477" dirty="0" err="1">
                <a:solidFill>
                  <a:srgbClr val="FEFEFE"/>
                </a:solidFill>
                <a:latin typeface="Bw Modelica 2"/>
                <a:ea typeface="Bw Modelica 2"/>
                <a:cs typeface="Bw Modelica 2"/>
                <a:sym typeface="Bw Modelica 2"/>
              </a:rPr>
              <a:t>hicieron</a:t>
            </a:r>
            <a:r>
              <a:rPr lang="en-US" sz="4477" dirty="0">
                <a:solidFill>
                  <a:srgbClr val="FEFEFE"/>
                </a:solidFill>
                <a:latin typeface="Bw Modelica 2"/>
                <a:ea typeface="Bw Modelica 2"/>
                <a:cs typeface="Bw Modelica 2"/>
                <a:sym typeface="Bw Modelica 2"/>
              </a:rPr>
              <a:t> con </a:t>
            </a:r>
            <a:r>
              <a:rPr lang="en-US" sz="4477" dirty="0" err="1">
                <a:solidFill>
                  <a:srgbClr val="FEFEFE"/>
                </a:solidFill>
                <a:latin typeface="Bw Modelica 2"/>
                <a:ea typeface="Bw Modelica 2"/>
                <a:cs typeface="Bw Modelica 2"/>
                <a:sym typeface="Bw Modelica 2"/>
              </a:rPr>
              <a:t>el</a:t>
            </a:r>
            <a:r>
              <a:rPr lang="en-US" sz="4477" dirty="0">
                <a:solidFill>
                  <a:srgbClr val="FEFEFE"/>
                </a:solidFill>
                <a:latin typeface="Bw Modelica 2"/>
                <a:ea typeface="Bw Modelica 2"/>
                <a:cs typeface="Bw Modelica 2"/>
                <a:sym typeface="Bw Modelica 2"/>
              </a:rPr>
              <a:t> </a:t>
            </a:r>
            <a:r>
              <a:rPr lang="en-US" sz="4477" dirty="0" err="1">
                <a:solidFill>
                  <a:srgbClr val="FEFEFE"/>
                </a:solidFill>
                <a:latin typeface="Bw Modelica 2"/>
                <a:ea typeface="Bw Modelica 2"/>
                <a:cs typeface="Bw Modelica 2"/>
                <a:sym typeface="Bw Modelica 2"/>
              </a:rPr>
              <a:t>joven</a:t>
            </a:r>
            <a:r>
              <a:rPr lang="en-US" sz="4477" dirty="0">
                <a:solidFill>
                  <a:srgbClr val="FEFEFE"/>
                </a:solidFill>
                <a:latin typeface="Bw Modelica 2"/>
                <a:ea typeface="Bw Modelica 2"/>
                <a:cs typeface="Bw Modelica 2"/>
                <a:sym typeface="Bw Modelica 2"/>
              </a:rPr>
              <a:t> que </a:t>
            </a:r>
            <a:r>
              <a:rPr lang="en-US" sz="4477" dirty="0" err="1">
                <a:solidFill>
                  <a:srgbClr val="FEFEFE"/>
                </a:solidFill>
                <a:latin typeface="Bw Modelica 2"/>
                <a:ea typeface="Bw Modelica 2"/>
                <a:cs typeface="Bw Modelica 2"/>
                <a:sym typeface="Bw Modelica 2"/>
              </a:rPr>
              <a:t>dio</a:t>
            </a:r>
            <a:r>
              <a:rPr lang="en-US" sz="4477" dirty="0">
                <a:solidFill>
                  <a:srgbClr val="FEFEFE"/>
                </a:solidFill>
                <a:latin typeface="Bw Modelica 2"/>
                <a:ea typeface="Bw Modelica 2"/>
                <a:cs typeface="Bw Modelica 2"/>
                <a:sym typeface="Bw Modelica 2"/>
              </a:rPr>
              <a:t> testimonio de </a:t>
            </a:r>
            <a:r>
              <a:rPr lang="en-US" sz="4477" dirty="0" err="1">
                <a:solidFill>
                  <a:srgbClr val="FEFEFE"/>
                </a:solidFill>
                <a:latin typeface="Bw Modelica 2"/>
                <a:ea typeface="Bw Modelica 2"/>
                <a:cs typeface="Bw Modelica 2"/>
                <a:sym typeface="Bw Modelica 2"/>
              </a:rPr>
              <a:t>su</a:t>
            </a:r>
            <a:r>
              <a:rPr lang="en-US" sz="4477" dirty="0">
                <a:solidFill>
                  <a:srgbClr val="FEFEFE"/>
                </a:solidFill>
                <a:latin typeface="Bw Modelica 2"/>
                <a:ea typeface="Bw Modelica 2"/>
                <a:cs typeface="Bw Modelica 2"/>
                <a:sym typeface="Bw Modelica 2"/>
              </a:rPr>
              <a:t> </a:t>
            </a:r>
            <a:r>
              <a:rPr lang="en-US" sz="4477" dirty="0" err="1">
                <a:solidFill>
                  <a:srgbClr val="FEFEFE"/>
                </a:solidFill>
                <a:latin typeface="Bw Modelica 2"/>
                <a:ea typeface="Bw Modelica 2"/>
                <a:cs typeface="Bw Modelica 2"/>
                <a:sym typeface="Bw Modelica 2"/>
              </a:rPr>
              <a:t>curación</a:t>
            </a:r>
            <a:r>
              <a:rPr lang="en-US" sz="4477" dirty="0">
                <a:solidFill>
                  <a:srgbClr val="FEFEFE"/>
                </a:solidFill>
                <a:latin typeface="Bw Modelica 2"/>
                <a:ea typeface="Bw Modelica 2"/>
                <a:cs typeface="Bw Modelica 2"/>
                <a:sym typeface="Bw Modelica 2"/>
              </a:rPr>
              <a:t>? </a:t>
            </a:r>
            <a:r>
              <a:rPr lang="en-US" sz="2400" dirty="0">
                <a:solidFill>
                  <a:srgbClr val="FEFEFE"/>
                </a:solidFill>
                <a:latin typeface="Bw Modelica 2"/>
                <a:ea typeface="Bw Modelica 2"/>
                <a:cs typeface="Bw Modelica 2"/>
                <a:sym typeface="Bw Modelica 2"/>
              </a:rPr>
              <a:t>Juan 9:34.</a:t>
            </a:r>
            <a:endParaRPr lang="en-US" sz="4477" dirty="0">
              <a:solidFill>
                <a:srgbClr val="FEFEFE"/>
              </a:solidFill>
              <a:latin typeface="Bw Modelica 2"/>
              <a:ea typeface="Bw Modelica 2"/>
              <a:cs typeface="Bw Modelica 2"/>
              <a:sym typeface="Bw Modelica 2"/>
            </a:endParaRPr>
          </a:p>
        </p:txBody>
      </p:sp>
      <p:sp>
        <p:nvSpPr>
          <p:cNvPr id="7" name="TextBox 7"/>
          <p:cNvSpPr txBox="1"/>
          <p:nvPr/>
        </p:nvSpPr>
        <p:spPr>
          <a:xfrm>
            <a:off x="2356876" y="2560077"/>
            <a:ext cx="13574247" cy="1600166"/>
          </a:xfrm>
          <a:prstGeom prst="rect">
            <a:avLst/>
          </a:prstGeom>
        </p:spPr>
        <p:txBody>
          <a:bodyPr lIns="0" tIns="0" rIns="0" bIns="0" rtlCol="0" anchor="t">
            <a:spAutoFit/>
          </a:bodyPr>
          <a:lstStyle/>
          <a:p>
            <a:pPr algn="ctr">
              <a:lnSpc>
                <a:spcPts val="6374"/>
              </a:lnSpc>
              <a:spcBef>
                <a:spcPct val="0"/>
              </a:spcBef>
            </a:pPr>
            <a:r>
              <a:rPr lang="en-US" sz="5311">
                <a:solidFill>
                  <a:srgbClr val="FEFEFE"/>
                </a:solidFill>
                <a:latin typeface="Bw Modelica 1"/>
                <a:ea typeface="Bw Modelica 1"/>
                <a:cs typeface="Bw Modelica 1"/>
                <a:sym typeface="Bw Modelica 1"/>
              </a:rPr>
              <a:t>ACTITUDES SINIESTRAS, ACCIONES SINIESTRAS</a:t>
            </a:r>
          </a:p>
        </p:txBody>
      </p:sp>
      <p:grpSp>
        <p:nvGrpSpPr>
          <p:cNvPr id="8" name="Group 8"/>
          <p:cNvGrpSpPr/>
          <p:nvPr/>
        </p:nvGrpSpPr>
        <p:grpSpPr>
          <a:xfrm>
            <a:off x="15040749" y="8743950"/>
            <a:ext cx="3118000" cy="1028700"/>
            <a:chOff x="0" y="0"/>
            <a:chExt cx="4157333" cy="1371600"/>
          </a:xfrm>
        </p:grpSpPr>
        <p:sp>
          <p:nvSpPr>
            <p:cNvPr id="9" name="Freeform 9"/>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2000"/>
            </a:blip>
            <a:stretch>
              <a:fillRect t="-9277" b="-9277"/>
            </a:stretch>
          </a:blipFill>
        </p:spPr>
        <p:txBody>
          <a:bodyPr/>
          <a:lstStyle/>
          <a:p>
            <a:endParaRPr lang="es-CO"/>
          </a:p>
        </p:txBody>
      </p:sp>
      <p:grpSp>
        <p:nvGrpSpPr>
          <p:cNvPr id="3" name="Group 3"/>
          <p:cNvGrpSpPr/>
          <p:nvPr/>
        </p:nvGrpSpPr>
        <p:grpSpPr>
          <a:xfrm>
            <a:off x="0" y="1028700"/>
            <a:ext cx="4378864" cy="847724"/>
            <a:chOff x="0" y="0"/>
            <a:chExt cx="5838486" cy="1130299"/>
          </a:xfrm>
        </p:grpSpPr>
        <p:sp>
          <p:nvSpPr>
            <p:cNvPr id="4" name="Freeform 4"/>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271C1A"/>
            </a:solidFill>
          </p:spPr>
          <p:txBody>
            <a:bodyPr/>
            <a:lstStyle/>
            <a:p>
              <a:endParaRPr lang="es-CO"/>
            </a:p>
          </p:txBody>
        </p:sp>
      </p:grpSp>
      <p:grpSp>
        <p:nvGrpSpPr>
          <p:cNvPr id="5" name="Group 5"/>
          <p:cNvGrpSpPr/>
          <p:nvPr/>
        </p:nvGrpSpPr>
        <p:grpSpPr>
          <a:xfrm>
            <a:off x="15040749" y="8743950"/>
            <a:ext cx="3118000" cy="1028700"/>
            <a:chOff x="0" y="0"/>
            <a:chExt cx="4157333" cy="1371600"/>
          </a:xfrm>
        </p:grpSpPr>
        <p:sp>
          <p:nvSpPr>
            <p:cNvPr id="6" name="Freeform 6"/>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7" name="TextBox 7"/>
          <p:cNvSpPr txBox="1"/>
          <p:nvPr/>
        </p:nvSpPr>
        <p:spPr>
          <a:xfrm>
            <a:off x="1431122" y="3171623"/>
            <a:ext cx="15828178" cy="1971877"/>
          </a:xfrm>
          <a:prstGeom prst="rect">
            <a:avLst/>
          </a:prstGeom>
        </p:spPr>
        <p:txBody>
          <a:bodyPr lIns="0" tIns="0" rIns="0" bIns="0" rtlCol="0" anchor="t">
            <a:spAutoFit/>
          </a:bodyPr>
          <a:lstStyle/>
          <a:p>
            <a:pPr algn="ctr">
              <a:lnSpc>
                <a:spcPts val="7770"/>
              </a:lnSpc>
              <a:spcBef>
                <a:spcPct val="0"/>
              </a:spcBef>
            </a:pPr>
            <a:r>
              <a:rPr lang="en-US" sz="6475" dirty="0">
                <a:solidFill>
                  <a:srgbClr val="FEFEFE"/>
                </a:solidFill>
                <a:latin typeface="Bw Modelica 2"/>
                <a:ea typeface="Bw Modelica 2"/>
                <a:cs typeface="Bw Modelica 2"/>
                <a:sym typeface="Bw Modelica 2"/>
              </a:rPr>
              <a:t>b. En </a:t>
            </a:r>
            <a:r>
              <a:rPr lang="en-US" sz="6475" dirty="0" err="1">
                <a:solidFill>
                  <a:srgbClr val="FEFEFE"/>
                </a:solidFill>
                <a:latin typeface="Bw Modelica 2"/>
                <a:ea typeface="Bw Modelica 2"/>
                <a:cs typeface="Bw Modelica 2"/>
                <a:sym typeface="Bw Modelica 2"/>
              </a:rPr>
              <a:t>cambio</a:t>
            </a:r>
            <a:r>
              <a:rPr lang="en-US" sz="6475" dirty="0">
                <a:solidFill>
                  <a:srgbClr val="FEFEFE"/>
                </a:solidFill>
                <a:latin typeface="Bw Modelica 2"/>
                <a:ea typeface="Bw Modelica 2"/>
                <a:cs typeface="Bw Modelica 2"/>
                <a:sym typeface="Bw Modelica 2"/>
              </a:rPr>
              <a:t>, ¿</a:t>
            </a:r>
            <a:r>
              <a:rPr lang="en-US" sz="6475" dirty="0" err="1">
                <a:solidFill>
                  <a:srgbClr val="FEFEFE"/>
                </a:solidFill>
                <a:latin typeface="Bw Modelica 2"/>
                <a:ea typeface="Bw Modelica 2"/>
                <a:cs typeface="Bw Modelica 2"/>
                <a:sym typeface="Bw Modelica 2"/>
              </a:rPr>
              <a:t>cómo</a:t>
            </a:r>
            <a:r>
              <a:rPr lang="en-US" sz="6475" dirty="0">
                <a:solidFill>
                  <a:srgbClr val="FEFEFE"/>
                </a:solidFill>
                <a:latin typeface="Bw Modelica 2"/>
                <a:ea typeface="Bw Modelica 2"/>
                <a:cs typeface="Bw Modelica 2"/>
                <a:sym typeface="Bw Modelica 2"/>
              </a:rPr>
              <a:t> </a:t>
            </a:r>
            <a:r>
              <a:rPr lang="en-US" sz="6475" dirty="0" err="1">
                <a:solidFill>
                  <a:srgbClr val="FEFEFE"/>
                </a:solidFill>
                <a:latin typeface="Bw Modelica 2"/>
                <a:ea typeface="Bw Modelica 2"/>
                <a:cs typeface="Bw Modelica 2"/>
                <a:sym typeface="Bw Modelica 2"/>
              </a:rPr>
              <a:t>trató</a:t>
            </a:r>
            <a:r>
              <a:rPr lang="en-US" sz="6475" dirty="0">
                <a:solidFill>
                  <a:srgbClr val="FEFEFE"/>
                </a:solidFill>
                <a:latin typeface="Bw Modelica 2"/>
                <a:ea typeface="Bw Modelica 2"/>
                <a:cs typeface="Bw Modelica 2"/>
                <a:sym typeface="Bw Modelica 2"/>
              </a:rPr>
              <a:t> Jesús al </a:t>
            </a:r>
            <a:r>
              <a:rPr lang="en-US" sz="6475" dirty="0" err="1">
                <a:solidFill>
                  <a:srgbClr val="FEFEFE"/>
                </a:solidFill>
                <a:latin typeface="Bw Modelica 2"/>
                <a:ea typeface="Bw Modelica 2"/>
                <a:cs typeface="Bw Modelica 2"/>
                <a:sym typeface="Bw Modelica 2"/>
              </a:rPr>
              <a:t>joven</a:t>
            </a:r>
            <a:r>
              <a:rPr lang="en-US" sz="6475" dirty="0">
                <a:solidFill>
                  <a:srgbClr val="FEFEFE"/>
                </a:solidFill>
                <a:latin typeface="Bw Modelica 2"/>
                <a:ea typeface="Bw Modelica 2"/>
                <a:cs typeface="Bw Modelica 2"/>
                <a:sym typeface="Bw Modelica 2"/>
              </a:rPr>
              <a:t>? </a:t>
            </a:r>
            <a:r>
              <a:rPr lang="en-US" sz="3200" dirty="0">
                <a:solidFill>
                  <a:srgbClr val="FEFEFE"/>
                </a:solidFill>
                <a:latin typeface="Bw Modelica 2"/>
                <a:ea typeface="Bw Modelica 2"/>
                <a:cs typeface="Bw Modelica 2"/>
                <a:sym typeface="Bw Modelica 2"/>
              </a:rPr>
              <a:t>Juan 9:35–38.</a:t>
            </a:r>
            <a:endParaRPr lang="en-US" sz="6475" dirty="0">
              <a:solidFill>
                <a:srgbClr val="FEFEFE"/>
              </a:solidFill>
              <a:latin typeface="Bw Modelica 2"/>
              <a:ea typeface="Bw Modelica 2"/>
              <a:cs typeface="Bw Modelica 2"/>
              <a:sym typeface="Bw Modelica 2"/>
            </a:endParaRPr>
          </a:p>
        </p:txBody>
      </p:sp>
      <p:sp>
        <p:nvSpPr>
          <p:cNvPr id="8" name="TextBox 8"/>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MIERCOLES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2000"/>
            </a:blip>
            <a:stretch>
              <a:fillRect t="-8555" b="-8555"/>
            </a:stretch>
          </a:blipFill>
        </p:spPr>
        <p:txBody>
          <a:bodyPr/>
          <a:lstStyle/>
          <a:p>
            <a:endParaRPr lang="es-CO"/>
          </a:p>
        </p:txBody>
      </p:sp>
      <p:grpSp>
        <p:nvGrpSpPr>
          <p:cNvPr id="3" name="Group 3"/>
          <p:cNvGrpSpPr/>
          <p:nvPr/>
        </p:nvGrpSpPr>
        <p:grpSpPr>
          <a:xfrm>
            <a:off x="0" y="1028700"/>
            <a:ext cx="4378864" cy="847724"/>
            <a:chOff x="0" y="0"/>
            <a:chExt cx="5838486" cy="1130299"/>
          </a:xfrm>
        </p:grpSpPr>
        <p:sp>
          <p:nvSpPr>
            <p:cNvPr id="4" name="Freeform 4"/>
            <p:cNvSpPr/>
            <p:nvPr/>
          </p:nvSpPr>
          <p:spPr>
            <a:xfrm>
              <a:off x="0" y="0"/>
              <a:ext cx="5838407" cy="1130300"/>
            </a:xfrm>
            <a:custGeom>
              <a:avLst/>
              <a:gdLst/>
              <a:ahLst/>
              <a:cxnLst/>
              <a:rect l="l" t="t" r="r" b="b"/>
              <a:pathLst>
                <a:path w="5838407" h="1130300">
                  <a:moveTo>
                    <a:pt x="0" y="0"/>
                  </a:moveTo>
                  <a:lnTo>
                    <a:pt x="5838407" y="0"/>
                  </a:lnTo>
                  <a:lnTo>
                    <a:pt x="5838407" y="1130300"/>
                  </a:lnTo>
                  <a:lnTo>
                    <a:pt x="0" y="1130300"/>
                  </a:lnTo>
                  <a:close/>
                </a:path>
              </a:pathLst>
            </a:custGeom>
            <a:solidFill>
              <a:srgbClr val="271C1A"/>
            </a:solidFill>
          </p:spPr>
          <p:txBody>
            <a:bodyPr/>
            <a:lstStyle/>
            <a:p>
              <a:endParaRPr lang="es-CO"/>
            </a:p>
          </p:txBody>
        </p:sp>
      </p:grpSp>
      <p:grpSp>
        <p:nvGrpSpPr>
          <p:cNvPr id="5" name="Group 5"/>
          <p:cNvGrpSpPr/>
          <p:nvPr/>
        </p:nvGrpSpPr>
        <p:grpSpPr>
          <a:xfrm>
            <a:off x="15040749" y="8743950"/>
            <a:ext cx="3118000" cy="1028700"/>
            <a:chOff x="0" y="0"/>
            <a:chExt cx="4157333" cy="1371600"/>
          </a:xfrm>
        </p:grpSpPr>
        <p:sp>
          <p:nvSpPr>
            <p:cNvPr id="6" name="Freeform 6"/>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7" name="TextBox 7"/>
          <p:cNvSpPr txBox="1"/>
          <p:nvPr/>
        </p:nvSpPr>
        <p:spPr>
          <a:xfrm>
            <a:off x="1286007" y="2760160"/>
            <a:ext cx="9217390" cy="5595314"/>
          </a:xfrm>
          <a:prstGeom prst="rect">
            <a:avLst/>
          </a:prstGeom>
        </p:spPr>
        <p:txBody>
          <a:bodyPr lIns="0" tIns="0" rIns="0" bIns="0" rtlCol="0" anchor="t">
            <a:spAutoFit/>
          </a:bodyPr>
          <a:lstStyle/>
          <a:p>
            <a:pPr algn="ctr">
              <a:lnSpc>
                <a:spcPts val="5490"/>
              </a:lnSpc>
              <a:spcBef>
                <a:spcPct val="0"/>
              </a:spcBef>
            </a:pPr>
            <a:r>
              <a:rPr lang="en-US" sz="4575" dirty="0">
                <a:solidFill>
                  <a:srgbClr val="271C1A"/>
                </a:solidFill>
                <a:latin typeface="Bw Modelica 2"/>
                <a:ea typeface="Bw Modelica 2"/>
                <a:cs typeface="Bw Modelica 2"/>
                <a:sym typeface="Bw Modelica 2"/>
              </a:rPr>
              <a:t>c. </a:t>
            </a:r>
            <a:r>
              <a:rPr lang="en-US" sz="4575" dirty="0" err="1">
                <a:solidFill>
                  <a:srgbClr val="271C1A"/>
                </a:solidFill>
                <a:latin typeface="Bw Modelica 2"/>
                <a:ea typeface="Bw Modelica 2"/>
                <a:cs typeface="Bw Modelica 2"/>
                <a:sym typeface="Bw Modelica 2"/>
              </a:rPr>
              <a:t>Explica</a:t>
            </a:r>
            <a:r>
              <a:rPr lang="en-US" sz="4575" dirty="0">
                <a:solidFill>
                  <a:srgbClr val="271C1A"/>
                </a:solidFill>
                <a:latin typeface="Bw Modelica 2"/>
                <a:ea typeface="Bw Modelica 2"/>
                <a:cs typeface="Bw Modelica 2"/>
                <a:sym typeface="Bw Modelica 2"/>
              </a:rPr>
              <a:t> la gran </a:t>
            </a:r>
            <a:r>
              <a:rPr lang="en-US" sz="4575" dirty="0" err="1">
                <a:solidFill>
                  <a:srgbClr val="271C1A"/>
                </a:solidFill>
                <a:latin typeface="Bw Modelica 2"/>
                <a:ea typeface="Bw Modelica 2"/>
                <a:cs typeface="Bw Modelica 2"/>
                <a:sym typeface="Bw Modelica 2"/>
              </a:rPr>
              <a:t>diferencia</a:t>
            </a:r>
            <a:r>
              <a:rPr lang="en-US" sz="4575" dirty="0">
                <a:solidFill>
                  <a:srgbClr val="271C1A"/>
                </a:solidFill>
                <a:latin typeface="Bw Modelica 2"/>
                <a:ea typeface="Bw Modelica 2"/>
                <a:cs typeface="Bw Modelica 2"/>
                <a:sym typeface="Bw Modelica 2"/>
              </a:rPr>
              <a:t> entre la </a:t>
            </a:r>
            <a:r>
              <a:rPr lang="en-US" sz="4575" dirty="0" err="1">
                <a:solidFill>
                  <a:srgbClr val="271C1A"/>
                </a:solidFill>
                <a:latin typeface="Bw Modelica 2"/>
                <a:ea typeface="Bw Modelica 2"/>
                <a:cs typeface="Bw Modelica 2"/>
                <a:sym typeface="Bw Modelica 2"/>
              </a:rPr>
              <a:t>expulsión</a:t>
            </a:r>
            <a:r>
              <a:rPr lang="en-US" sz="4575" dirty="0">
                <a:solidFill>
                  <a:srgbClr val="271C1A"/>
                </a:solidFill>
                <a:latin typeface="Bw Modelica 2"/>
                <a:ea typeface="Bw Modelica 2"/>
                <a:cs typeface="Bw Modelica 2"/>
                <a:sym typeface="Bw Modelica 2"/>
              </a:rPr>
              <a:t> de </a:t>
            </a:r>
            <a:r>
              <a:rPr lang="en-US" sz="4575" dirty="0" err="1">
                <a:solidFill>
                  <a:srgbClr val="271C1A"/>
                </a:solidFill>
                <a:latin typeface="Bw Modelica 2"/>
                <a:ea typeface="Bw Modelica 2"/>
                <a:cs typeface="Bw Modelica 2"/>
                <a:sym typeface="Bw Modelica 2"/>
              </a:rPr>
              <a:t>rebeldes</a:t>
            </a:r>
            <a:r>
              <a:rPr lang="en-US" sz="4575" dirty="0">
                <a:solidFill>
                  <a:srgbClr val="271C1A"/>
                </a:solidFill>
                <a:latin typeface="Bw Modelica 2"/>
                <a:ea typeface="Bw Modelica 2"/>
                <a:cs typeface="Bw Modelica 2"/>
                <a:sym typeface="Bw Modelica 2"/>
              </a:rPr>
              <a:t> </a:t>
            </a:r>
            <a:r>
              <a:rPr lang="en-US" sz="4575" dirty="0" err="1">
                <a:solidFill>
                  <a:srgbClr val="271C1A"/>
                </a:solidFill>
                <a:latin typeface="Bw Modelica 2"/>
                <a:ea typeface="Bw Modelica 2"/>
                <a:cs typeface="Bw Modelica 2"/>
                <a:sym typeface="Bw Modelica 2"/>
              </a:rPr>
              <a:t>desafiantes</a:t>
            </a:r>
            <a:r>
              <a:rPr lang="en-US" sz="4575" dirty="0">
                <a:solidFill>
                  <a:srgbClr val="271C1A"/>
                </a:solidFill>
                <a:latin typeface="Bw Modelica 2"/>
                <a:ea typeface="Bw Modelica 2"/>
                <a:cs typeface="Bw Modelica 2"/>
                <a:sym typeface="Bw Modelica 2"/>
              </a:rPr>
              <a:t> </a:t>
            </a:r>
            <a:r>
              <a:rPr lang="en-US" sz="4575" dirty="0" err="1">
                <a:solidFill>
                  <a:srgbClr val="271C1A"/>
                </a:solidFill>
                <a:latin typeface="Bw Modelica 2"/>
                <a:ea typeface="Bw Modelica 2"/>
                <a:cs typeface="Bw Modelica 2"/>
                <a:sym typeface="Bw Modelica 2"/>
              </a:rPr>
              <a:t>en</a:t>
            </a:r>
            <a:r>
              <a:rPr lang="en-US" sz="4575" dirty="0">
                <a:solidFill>
                  <a:srgbClr val="271C1A"/>
                </a:solidFill>
                <a:latin typeface="Bw Modelica 2"/>
                <a:ea typeface="Bw Modelica 2"/>
                <a:cs typeface="Bw Modelica 2"/>
                <a:sym typeface="Bw Modelica 2"/>
              </a:rPr>
              <a:t> </a:t>
            </a:r>
            <a:r>
              <a:rPr lang="en-US" sz="4575" dirty="0" err="1">
                <a:solidFill>
                  <a:srgbClr val="271C1A"/>
                </a:solidFill>
                <a:latin typeface="Bw Modelica 2"/>
                <a:ea typeface="Bw Modelica 2"/>
                <a:cs typeface="Bw Modelica 2"/>
                <a:sym typeface="Bw Modelica 2"/>
              </a:rPr>
              <a:t>contraste</a:t>
            </a:r>
            <a:r>
              <a:rPr lang="en-US" sz="4575" dirty="0">
                <a:solidFill>
                  <a:srgbClr val="271C1A"/>
                </a:solidFill>
                <a:latin typeface="Bw Modelica 2"/>
                <a:ea typeface="Bw Modelica 2"/>
                <a:cs typeface="Bw Modelica 2"/>
                <a:sym typeface="Bw Modelica 2"/>
              </a:rPr>
              <a:t> con </a:t>
            </a:r>
            <a:r>
              <a:rPr lang="en-US" sz="4575" dirty="0" err="1">
                <a:solidFill>
                  <a:srgbClr val="271C1A"/>
                </a:solidFill>
                <a:latin typeface="Bw Modelica 2"/>
                <a:ea typeface="Bw Modelica 2"/>
                <a:cs typeface="Bw Modelica 2"/>
                <a:sym typeface="Bw Modelica 2"/>
              </a:rPr>
              <a:t>los</a:t>
            </a:r>
            <a:r>
              <a:rPr lang="en-US" sz="4575" dirty="0">
                <a:solidFill>
                  <a:srgbClr val="271C1A"/>
                </a:solidFill>
                <a:latin typeface="Bw Modelica 2"/>
                <a:ea typeface="Bw Modelica 2"/>
                <a:cs typeface="Bw Modelica 2"/>
                <a:sym typeface="Bw Modelica 2"/>
              </a:rPr>
              <a:t> </a:t>
            </a:r>
            <a:r>
              <a:rPr lang="en-US" sz="4575" dirty="0" err="1">
                <a:solidFill>
                  <a:srgbClr val="271C1A"/>
                </a:solidFill>
                <a:latin typeface="Bw Modelica 2"/>
                <a:ea typeface="Bw Modelica 2"/>
                <a:cs typeface="Bw Modelica 2"/>
                <a:sym typeface="Bw Modelica 2"/>
              </a:rPr>
              <a:t>ciegos</a:t>
            </a:r>
            <a:r>
              <a:rPr lang="en-US" sz="4575" dirty="0">
                <a:solidFill>
                  <a:srgbClr val="271C1A"/>
                </a:solidFill>
                <a:latin typeface="Bw Modelica 2"/>
                <a:ea typeface="Bw Modelica 2"/>
                <a:cs typeface="Bw Modelica 2"/>
                <a:sym typeface="Bw Modelica 2"/>
              </a:rPr>
              <a:t> </a:t>
            </a:r>
            <a:r>
              <a:rPr lang="en-US" sz="4575" dirty="0" err="1">
                <a:solidFill>
                  <a:srgbClr val="271C1A"/>
                </a:solidFill>
                <a:latin typeface="Bw Modelica 2"/>
                <a:ea typeface="Bw Modelica 2"/>
                <a:cs typeface="Bw Modelica 2"/>
                <a:sym typeface="Bw Modelica 2"/>
              </a:rPr>
              <a:t>obstinados</a:t>
            </a:r>
            <a:r>
              <a:rPr lang="en-US" sz="4575" dirty="0">
                <a:solidFill>
                  <a:srgbClr val="271C1A"/>
                </a:solidFill>
                <a:latin typeface="Bw Modelica 2"/>
                <a:ea typeface="Bw Modelica 2"/>
                <a:cs typeface="Bw Modelica 2"/>
                <a:sym typeface="Bw Modelica 2"/>
              </a:rPr>
              <a:t> que </a:t>
            </a:r>
            <a:r>
              <a:rPr lang="en-US" sz="4575" dirty="0" err="1">
                <a:solidFill>
                  <a:srgbClr val="271C1A"/>
                </a:solidFill>
                <a:latin typeface="Bw Modelica 2"/>
                <a:ea typeface="Bw Modelica 2"/>
                <a:cs typeface="Bw Modelica 2"/>
                <a:sym typeface="Bw Modelica 2"/>
              </a:rPr>
              <a:t>rechazan</a:t>
            </a:r>
            <a:r>
              <a:rPr lang="en-US" sz="4575" dirty="0">
                <a:solidFill>
                  <a:srgbClr val="271C1A"/>
                </a:solidFill>
                <a:latin typeface="Bw Modelica 2"/>
                <a:ea typeface="Bw Modelica 2"/>
                <a:cs typeface="Bw Modelica 2"/>
                <a:sym typeface="Bw Modelica 2"/>
              </a:rPr>
              <a:t> a Cristo y que </a:t>
            </a:r>
            <a:r>
              <a:rPr lang="en-US" sz="4575" dirty="0" err="1">
                <a:solidFill>
                  <a:srgbClr val="271C1A"/>
                </a:solidFill>
                <a:latin typeface="Bw Modelica 2"/>
                <a:ea typeface="Bw Modelica 2"/>
                <a:cs typeface="Bw Modelica 2"/>
                <a:sym typeface="Bw Modelica 2"/>
              </a:rPr>
              <a:t>excomulgan</a:t>
            </a:r>
            <a:r>
              <a:rPr lang="en-US" sz="4575" dirty="0">
                <a:solidFill>
                  <a:srgbClr val="271C1A"/>
                </a:solidFill>
                <a:latin typeface="Bw Modelica 2"/>
                <a:ea typeface="Bw Modelica 2"/>
                <a:cs typeface="Bw Modelica 2"/>
                <a:sym typeface="Bw Modelica 2"/>
              </a:rPr>
              <a:t> a las almas que </a:t>
            </a:r>
            <a:r>
              <a:rPr lang="en-US" sz="4575" dirty="0" err="1">
                <a:solidFill>
                  <a:srgbClr val="271C1A"/>
                </a:solidFill>
                <a:latin typeface="Bw Modelica 2"/>
                <a:ea typeface="Bw Modelica 2"/>
                <a:cs typeface="Bw Modelica 2"/>
                <a:sym typeface="Bw Modelica 2"/>
              </a:rPr>
              <a:t>obedecen</a:t>
            </a:r>
            <a:r>
              <a:rPr lang="en-US" sz="4575" dirty="0">
                <a:solidFill>
                  <a:srgbClr val="271C1A"/>
                </a:solidFill>
                <a:latin typeface="Bw Modelica 2"/>
                <a:ea typeface="Bw Modelica 2"/>
                <a:cs typeface="Bw Modelica 2"/>
                <a:sym typeface="Bw Modelica 2"/>
              </a:rPr>
              <a:t> </a:t>
            </a:r>
            <a:r>
              <a:rPr lang="en-US" sz="4575" dirty="0" err="1">
                <a:solidFill>
                  <a:srgbClr val="271C1A"/>
                </a:solidFill>
                <a:latin typeface="Bw Modelica 2"/>
                <a:ea typeface="Bw Modelica 2"/>
                <a:cs typeface="Bw Modelica 2"/>
                <a:sym typeface="Bw Modelica 2"/>
              </a:rPr>
              <a:t>amorosamente</a:t>
            </a:r>
            <a:r>
              <a:rPr lang="en-US" sz="4575" dirty="0">
                <a:solidFill>
                  <a:srgbClr val="271C1A"/>
                </a:solidFill>
                <a:latin typeface="Bw Modelica 2"/>
                <a:ea typeface="Bw Modelica 2"/>
                <a:cs typeface="Bw Modelica 2"/>
                <a:sym typeface="Bw Modelica 2"/>
              </a:rPr>
              <a:t> a Dios. </a:t>
            </a:r>
            <a:r>
              <a:rPr lang="en-US" sz="2400" dirty="0">
                <a:solidFill>
                  <a:srgbClr val="271C1A"/>
                </a:solidFill>
                <a:latin typeface="Bw Modelica 2"/>
                <a:ea typeface="Bw Modelica 2"/>
                <a:cs typeface="Bw Modelica 2"/>
                <a:sym typeface="Bw Modelica 2"/>
              </a:rPr>
              <a:t>1 Reyes 9:6–9; Mateo 12:31, 32; Salmos 11:3.</a:t>
            </a:r>
            <a:endParaRPr lang="en-US" sz="4575" dirty="0">
              <a:solidFill>
                <a:srgbClr val="271C1A"/>
              </a:solidFill>
              <a:latin typeface="Bw Modelica 2"/>
              <a:ea typeface="Bw Modelica 2"/>
              <a:cs typeface="Bw Modelica 2"/>
              <a:sym typeface="Bw Modelica 2"/>
            </a:endParaRPr>
          </a:p>
        </p:txBody>
      </p:sp>
      <p:sp>
        <p:nvSpPr>
          <p:cNvPr id="8" name="TextBox 8"/>
          <p:cNvSpPr txBox="1"/>
          <p:nvPr/>
        </p:nvSpPr>
        <p:spPr>
          <a:xfrm>
            <a:off x="50800" y="1157300"/>
            <a:ext cx="4328064"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MIERCOLES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032445" y="0"/>
            <a:ext cx="8255555" cy="10287000"/>
          </a:xfrm>
          <a:custGeom>
            <a:avLst/>
            <a:gdLst/>
            <a:ahLst/>
            <a:cxnLst/>
            <a:rect l="l" t="t" r="r" b="b"/>
            <a:pathLst>
              <a:path w="8255555" h="10287000">
                <a:moveTo>
                  <a:pt x="8255555" y="0"/>
                </a:moveTo>
                <a:lnTo>
                  <a:pt x="0" y="0"/>
                </a:lnTo>
                <a:lnTo>
                  <a:pt x="0" y="10287000"/>
                </a:lnTo>
                <a:lnTo>
                  <a:pt x="8255555" y="10287000"/>
                </a:lnTo>
                <a:lnTo>
                  <a:pt x="8255555" y="0"/>
                </a:lnTo>
                <a:close/>
              </a:path>
            </a:pathLst>
          </a:custGeom>
          <a:blipFill>
            <a:blip r:embed="rId2"/>
            <a:stretch>
              <a:fillRect t="-10283" b="-10283"/>
            </a:stretch>
          </a:blipFill>
        </p:spPr>
        <p:txBody>
          <a:bodyPr/>
          <a:lstStyle/>
          <a:p>
            <a:endParaRPr lang="es-CO"/>
          </a:p>
        </p:txBody>
      </p:sp>
      <p:grpSp>
        <p:nvGrpSpPr>
          <p:cNvPr id="3" name="Group 3"/>
          <p:cNvGrpSpPr/>
          <p:nvPr/>
        </p:nvGrpSpPr>
        <p:grpSpPr>
          <a:xfrm>
            <a:off x="0" y="1295400"/>
            <a:ext cx="3954448" cy="847724"/>
            <a:chOff x="0" y="0"/>
            <a:chExt cx="5272597" cy="1130299"/>
          </a:xfrm>
        </p:grpSpPr>
        <p:sp>
          <p:nvSpPr>
            <p:cNvPr id="4" name="Freeform 4"/>
            <p:cNvSpPr/>
            <p:nvPr/>
          </p:nvSpPr>
          <p:spPr>
            <a:xfrm>
              <a:off x="0" y="0"/>
              <a:ext cx="5272659" cy="1130300"/>
            </a:xfrm>
            <a:custGeom>
              <a:avLst/>
              <a:gdLst/>
              <a:ahLst/>
              <a:cxnLst/>
              <a:rect l="l" t="t" r="r" b="b"/>
              <a:pathLst>
                <a:path w="5272659" h="1130300">
                  <a:moveTo>
                    <a:pt x="0" y="0"/>
                  </a:moveTo>
                  <a:lnTo>
                    <a:pt x="5272659" y="0"/>
                  </a:lnTo>
                  <a:lnTo>
                    <a:pt x="5272659" y="1130300"/>
                  </a:lnTo>
                  <a:lnTo>
                    <a:pt x="0" y="1130300"/>
                  </a:lnTo>
                  <a:close/>
                </a:path>
              </a:pathLst>
            </a:custGeom>
            <a:solidFill>
              <a:srgbClr val="302924"/>
            </a:solidFill>
          </p:spPr>
          <p:txBody>
            <a:bodyPr/>
            <a:lstStyle/>
            <a:p>
              <a:endParaRPr lang="es-CO"/>
            </a:p>
          </p:txBody>
        </p:sp>
      </p:grpSp>
      <p:sp>
        <p:nvSpPr>
          <p:cNvPr id="5" name="TextBox 5"/>
          <p:cNvSpPr txBox="1"/>
          <p:nvPr/>
        </p:nvSpPr>
        <p:spPr>
          <a:xfrm>
            <a:off x="50800" y="1424000"/>
            <a:ext cx="3852848"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JUEVES</a:t>
            </a:r>
          </a:p>
        </p:txBody>
      </p:sp>
      <p:grpSp>
        <p:nvGrpSpPr>
          <p:cNvPr id="6" name="Group 6"/>
          <p:cNvGrpSpPr/>
          <p:nvPr/>
        </p:nvGrpSpPr>
        <p:grpSpPr>
          <a:xfrm>
            <a:off x="15040749" y="8743950"/>
            <a:ext cx="3118000" cy="1028700"/>
            <a:chOff x="0" y="0"/>
            <a:chExt cx="4157333" cy="1371600"/>
          </a:xfrm>
        </p:grpSpPr>
        <p:sp>
          <p:nvSpPr>
            <p:cNvPr id="7" name="Freeform 7"/>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grpSp>
        <p:nvGrpSpPr>
          <p:cNvPr id="8" name="Group 8"/>
          <p:cNvGrpSpPr/>
          <p:nvPr/>
        </p:nvGrpSpPr>
        <p:grpSpPr>
          <a:xfrm>
            <a:off x="9696261" y="0"/>
            <a:ext cx="3600450" cy="10287000"/>
            <a:chOff x="0" y="0"/>
            <a:chExt cx="948267" cy="2709333"/>
          </a:xfrm>
        </p:grpSpPr>
        <p:sp>
          <p:nvSpPr>
            <p:cNvPr id="9" name="Freeform 9"/>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10" name="TextBox 10"/>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11" name="Group 11"/>
          <p:cNvGrpSpPr/>
          <p:nvPr/>
        </p:nvGrpSpPr>
        <p:grpSpPr>
          <a:xfrm>
            <a:off x="9886950" y="0"/>
            <a:ext cx="3600450" cy="10287000"/>
            <a:chOff x="0" y="0"/>
            <a:chExt cx="948267" cy="2709333"/>
          </a:xfrm>
        </p:grpSpPr>
        <p:sp>
          <p:nvSpPr>
            <p:cNvPr id="12" name="Freeform 12"/>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13" name="TextBox 13"/>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sp>
        <p:nvSpPr>
          <p:cNvPr id="14" name="TextBox 14"/>
          <p:cNvSpPr txBox="1"/>
          <p:nvPr/>
        </p:nvSpPr>
        <p:spPr>
          <a:xfrm>
            <a:off x="624972" y="5143500"/>
            <a:ext cx="9407473" cy="1362874"/>
          </a:xfrm>
          <a:prstGeom prst="rect">
            <a:avLst/>
          </a:prstGeom>
        </p:spPr>
        <p:txBody>
          <a:bodyPr lIns="0" tIns="0" rIns="0" bIns="0" rtlCol="0" anchor="t">
            <a:spAutoFit/>
          </a:bodyPr>
          <a:lstStyle/>
          <a:p>
            <a:pPr algn="ctr">
              <a:lnSpc>
                <a:spcPts val="5468"/>
              </a:lnSpc>
              <a:spcBef>
                <a:spcPct val="0"/>
              </a:spcBef>
            </a:pPr>
            <a:r>
              <a:rPr lang="en-US" sz="4557" dirty="0">
                <a:solidFill>
                  <a:srgbClr val="302924"/>
                </a:solidFill>
                <a:latin typeface="Bw Modelica 2"/>
                <a:ea typeface="Bw Modelica 2"/>
                <a:cs typeface="Bw Modelica 2"/>
                <a:sym typeface="Bw Modelica 2"/>
              </a:rPr>
              <a:t>a. ¿</a:t>
            </a:r>
            <a:r>
              <a:rPr lang="en-US" sz="4557" dirty="0" err="1">
                <a:solidFill>
                  <a:srgbClr val="302924"/>
                </a:solidFill>
                <a:latin typeface="Bw Modelica 2"/>
                <a:ea typeface="Bw Modelica 2"/>
                <a:cs typeface="Bw Modelica 2"/>
                <a:sym typeface="Bw Modelica 2"/>
              </a:rPr>
              <a:t>Qué</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dijo</a:t>
            </a:r>
            <a:r>
              <a:rPr lang="en-US" sz="4557" dirty="0">
                <a:solidFill>
                  <a:srgbClr val="302924"/>
                </a:solidFill>
                <a:latin typeface="Bw Modelica 2"/>
                <a:ea typeface="Bw Modelica 2"/>
                <a:cs typeface="Bw Modelica 2"/>
                <a:sym typeface="Bw Modelica 2"/>
              </a:rPr>
              <a:t> Jesús </a:t>
            </a:r>
            <a:r>
              <a:rPr lang="en-US" sz="4557" dirty="0" err="1">
                <a:solidFill>
                  <a:srgbClr val="302924"/>
                </a:solidFill>
                <a:latin typeface="Bw Modelica 2"/>
                <a:ea typeface="Bw Modelica 2"/>
                <a:cs typeface="Bw Modelica 2"/>
                <a:sym typeface="Bw Modelica 2"/>
              </a:rPr>
              <a:t>respecto</a:t>
            </a:r>
            <a:r>
              <a:rPr lang="en-US" sz="4557" dirty="0">
                <a:solidFill>
                  <a:srgbClr val="302924"/>
                </a:solidFill>
                <a:latin typeface="Bw Modelica 2"/>
                <a:ea typeface="Bw Modelica 2"/>
                <a:cs typeface="Bw Modelica 2"/>
                <a:sym typeface="Bw Modelica 2"/>
              </a:rPr>
              <a:t> a </a:t>
            </a:r>
            <a:r>
              <a:rPr lang="en-US" sz="4557" dirty="0" err="1">
                <a:solidFill>
                  <a:srgbClr val="302924"/>
                </a:solidFill>
                <a:latin typeface="Bw Modelica 2"/>
                <a:ea typeface="Bw Modelica 2"/>
                <a:cs typeface="Bw Modelica 2"/>
                <a:sym typeface="Bw Modelica 2"/>
              </a:rPr>
              <a:t>los</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resultados</a:t>
            </a:r>
            <a:r>
              <a:rPr lang="en-US" sz="4557" dirty="0">
                <a:solidFill>
                  <a:srgbClr val="302924"/>
                </a:solidFill>
                <a:latin typeface="Bw Modelica 2"/>
                <a:ea typeface="Bw Modelica 2"/>
                <a:cs typeface="Bw Modelica 2"/>
                <a:sym typeface="Bw Modelica 2"/>
              </a:rPr>
              <a:t> de </a:t>
            </a:r>
            <a:r>
              <a:rPr lang="en-US" sz="4557" dirty="0" err="1">
                <a:solidFill>
                  <a:srgbClr val="302924"/>
                </a:solidFill>
                <a:latin typeface="Bw Modelica 2"/>
                <a:ea typeface="Bw Modelica 2"/>
                <a:cs typeface="Bw Modelica 2"/>
                <a:sym typeface="Bw Modelica 2"/>
              </a:rPr>
              <a:t>su</a:t>
            </a:r>
            <a:r>
              <a:rPr lang="en-US" sz="4557" dirty="0">
                <a:solidFill>
                  <a:srgbClr val="302924"/>
                </a:solidFill>
                <a:latin typeface="Bw Modelica 2"/>
                <a:ea typeface="Bw Modelica 2"/>
                <a:cs typeface="Bw Modelica 2"/>
                <a:sym typeface="Bw Modelica 2"/>
              </a:rPr>
              <a:t> </a:t>
            </a:r>
            <a:r>
              <a:rPr lang="en-US" sz="4557" dirty="0" err="1">
                <a:solidFill>
                  <a:srgbClr val="302924"/>
                </a:solidFill>
                <a:latin typeface="Bw Modelica 2"/>
                <a:ea typeface="Bw Modelica 2"/>
                <a:cs typeface="Bw Modelica 2"/>
                <a:sym typeface="Bw Modelica 2"/>
              </a:rPr>
              <a:t>obra</a:t>
            </a:r>
            <a:r>
              <a:rPr lang="en-US" sz="4557" dirty="0">
                <a:solidFill>
                  <a:srgbClr val="302924"/>
                </a:solidFill>
                <a:latin typeface="Bw Modelica 2"/>
                <a:ea typeface="Bw Modelica 2"/>
                <a:cs typeface="Bw Modelica 2"/>
                <a:sym typeface="Bw Modelica 2"/>
              </a:rPr>
              <a:t>? </a:t>
            </a:r>
            <a:r>
              <a:rPr lang="en-US" sz="2000" dirty="0">
                <a:solidFill>
                  <a:srgbClr val="302924"/>
                </a:solidFill>
                <a:latin typeface="Bw Modelica 2"/>
                <a:ea typeface="Bw Modelica 2"/>
                <a:cs typeface="Bw Modelica 2"/>
                <a:sym typeface="Bw Modelica 2"/>
              </a:rPr>
              <a:t>Juan 9:39.</a:t>
            </a:r>
            <a:endParaRPr lang="en-US" sz="4557" dirty="0">
              <a:solidFill>
                <a:srgbClr val="302924"/>
              </a:solidFill>
              <a:latin typeface="Bw Modelica 2"/>
              <a:ea typeface="Bw Modelica 2"/>
              <a:cs typeface="Bw Modelica 2"/>
              <a:sym typeface="Bw Modelica 2"/>
            </a:endParaRPr>
          </a:p>
        </p:txBody>
      </p:sp>
      <p:sp>
        <p:nvSpPr>
          <p:cNvPr id="15" name="TextBox 15"/>
          <p:cNvSpPr txBox="1"/>
          <p:nvPr/>
        </p:nvSpPr>
        <p:spPr>
          <a:xfrm>
            <a:off x="4398590" y="1424000"/>
            <a:ext cx="12570277" cy="638148"/>
          </a:xfrm>
          <a:prstGeom prst="rect">
            <a:avLst/>
          </a:prstGeom>
        </p:spPr>
        <p:txBody>
          <a:bodyPr lIns="0" tIns="0" rIns="0" bIns="0" rtlCol="0" anchor="t">
            <a:spAutoFit/>
          </a:bodyPr>
          <a:lstStyle/>
          <a:p>
            <a:pPr algn="ctr">
              <a:lnSpc>
                <a:spcPts val="5054"/>
              </a:lnSpc>
              <a:spcBef>
                <a:spcPct val="0"/>
              </a:spcBef>
            </a:pPr>
            <a:r>
              <a:rPr lang="en-US" sz="4211">
                <a:solidFill>
                  <a:srgbClr val="302924"/>
                </a:solidFill>
                <a:latin typeface="Bw Modelica 1"/>
                <a:ea typeface="Bw Modelica 1"/>
                <a:cs typeface="Bw Modelica 1"/>
                <a:sym typeface="Bw Modelica 1"/>
              </a:rPr>
              <a:t>BENDECIDOS VS. JUZGADOS POR LA LUZ</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s-CO"/>
          </a:p>
        </p:txBody>
      </p:sp>
      <p:grpSp>
        <p:nvGrpSpPr>
          <p:cNvPr id="3" name="Group 3"/>
          <p:cNvGrpSpPr/>
          <p:nvPr/>
        </p:nvGrpSpPr>
        <p:grpSpPr>
          <a:xfrm>
            <a:off x="0" y="1295400"/>
            <a:ext cx="3954448" cy="847724"/>
            <a:chOff x="0" y="0"/>
            <a:chExt cx="5272597" cy="1130299"/>
          </a:xfrm>
        </p:grpSpPr>
        <p:sp>
          <p:nvSpPr>
            <p:cNvPr id="4" name="Freeform 4"/>
            <p:cNvSpPr/>
            <p:nvPr/>
          </p:nvSpPr>
          <p:spPr>
            <a:xfrm>
              <a:off x="0" y="0"/>
              <a:ext cx="5272659" cy="1130300"/>
            </a:xfrm>
            <a:custGeom>
              <a:avLst/>
              <a:gdLst/>
              <a:ahLst/>
              <a:cxnLst/>
              <a:rect l="l" t="t" r="r" b="b"/>
              <a:pathLst>
                <a:path w="5272659" h="1130300">
                  <a:moveTo>
                    <a:pt x="0" y="0"/>
                  </a:moveTo>
                  <a:lnTo>
                    <a:pt x="5272659" y="0"/>
                  </a:lnTo>
                  <a:lnTo>
                    <a:pt x="5272659" y="1130300"/>
                  </a:lnTo>
                  <a:lnTo>
                    <a:pt x="0" y="1130300"/>
                  </a:lnTo>
                  <a:close/>
                </a:path>
              </a:pathLst>
            </a:custGeom>
            <a:solidFill>
              <a:srgbClr val="302924"/>
            </a:solidFill>
          </p:spPr>
          <p:txBody>
            <a:bodyPr/>
            <a:lstStyle/>
            <a:p>
              <a:endParaRPr lang="es-CO"/>
            </a:p>
          </p:txBody>
        </p:sp>
      </p:grpSp>
      <p:sp>
        <p:nvSpPr>
          <p:cNvPr id="5" name="TextBox 5"/>
          <p:cNvSpPr txBox="1"/>
          <p:nvPr/>
        </p:nvSpPr>
        <p:spPr>
          <a:xfrm>
            <a:off x="50800" y="1424000"/>
            <a:ext cx="3852848"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JUEVES</a:t>
            </a:r>
          </a:p>
        </p:txBody>
      </p:sp>
      <p:sp>
        <p:nvSpPr>
          <p:cNvPr id="6" name="TextBox 6"/>
          <p:cNvSpPr txBox="1"/>
          <p:nvPr/>
        </p:nvSpPr>
        <p:spPr>
          <a:xfrm>
            <a:off x="8922219" y="1828817"/>
            <a:ext cx="8898123" cy="6711837"/>
          </a:xfrm>
          <a:prstGeom prst="rect">
            <a:avLst/>
          </a:prstGeom>
        </p:spPr>
        <p:txBody>
          <a:bodyPr lIns="0" tIns="0" rIns="0" bIns="0" rtlCol="0" anchor="t">
            <a:spAutoFit/>
          </a:bodyPr>
          <a:lstStyle/>
          <a:p>
            <a:pPr algn="ctr">
              <a:lnSpc>
                <a:spcPts val="6593"/>
              </a:lnSpc>
              <a:spcBef>
                <a:spcPct val="0"/>
              </a:spcBef>
            </a:pPr>
            <a:r>
              <a:rPr lang="en-US" sz="5494" dirty="0">
                <a:solidFill>
                  <a:srgbClr val="302924"/>
                </a:solidFill>
                <a:latin typeface="Bw Modelica 2"/>
                <a:ea typeface="Bw Modelica 2"/>
                <a:cs typeface="Bw Modelica 2"/>
                <a:sym typeface="Bw Modelica 2"/>
              </a:rPr>
              <a:t>b. ¿</a:t>
            </a:r>
            <a:r>
              <a:rPr lang="en-US" sz="5494" dirty="0" err="1">
                <a:solidFill>
                  <a:srgbClr val="302924"/>
                </a:solidFill>
                <a:latin typeface="Bw Modelica 2"/>
                <a:ea typeface="Bw Modelica 2"/>
                <a:cs typeface="Bw Modelica 2"/>
                <a:sym typeface="Bw Modelica 2"/>
              </a:rPr>
              <a:t>Cómo</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reaccionaron</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los</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fariseos</a:t>
            </a:r>
            <a:r>
              <a:rPr lang="en-US" sz="5494" dirty="0">
                <a:solidFill>
                  <a:srgbClr val="302924"/>
                </a:solidFill>
                <a:latin typeface="Bw Modelica 2"/>
                <a:ea typeface="Bw Modelica 2"/>
                <a:cs typeface="Bw Modelica 2"/>
                <a:sym typeface="Bw Modelica 2"/>
              </a:rPr>
              <a:t> ante las palabras de Cristo? Juan 9:40. Al </a:t>
            </a:r>
            <a:r>
              <a:rPr lang="en-US" sz="5494" dirty="0" err="1">
                <a:solidFill>
                  <a:srgbClr val="302924"/>
                </a:solidFill>
                <a:latin typeface="Bw Modelica 2"/>
                <a:ea typeface="Bw Modelica 2"/>
                <a:cs typeface="Bw Modelica 2"/>
                <a:sym typeface="Bw Modelica 2"/>
              </a:rPr>
              <a:t>dirigirse</a:t>
            </a:r>
            <a:r>
              <a:rPr lang="en-US" sz="5494" dirty="0">
                <a:solidFill>
                  <a:srgbClr val="302924"/>
                </a:solidFill>
                <a:latin typeface="Bw Modelica 2"/>
                <a:ea typeface="Bw Modelica 2"/>
                <a:cs typeface="Bw Modelica 2"/>
                <a:sym typeface="Bw Modelica 2"/>
              </a:rPr>
              <a:t> a </a:t>
            </a:r>
            <a:r>
              <a:rPr lang="en-US" sz="5494" dirty="0" err="1">
                <a:solidFill>
                  <a:srgbClr val="302924"/>
                </a:solidFill>
                <a:latin typeface="Bw Modelica 2"/>
                <a:ea typeface="Bw Modelica 2"/>
                <a:cs typeface="Bw Modelica 2"/>
                <a:sym typeface="Bw Modelica 2"/>
              </a:rPr>
              <a:t>ellos</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cómo</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desveló</a:t>
            </a:r>
            <a:r>
              <a:rPr lang="en-US" sz="5494" dirty="0">
                <a:solidFill>
                  <a:srgbClr val="302924"/>
                </a:solidFill>
                <a:latin typeface="Bw Modelica 2"/>
                <a:ea typeface="Bw Modelica 2"/>
                <a:cs typeface="Bw Modelica 2"/>
                <a:sym typeface="Bw Modelica 2"/>
              </a:rPr>
              <a:t> Jesús </a:t>
            </a:r>
            <a:r>
              <a:rPr lang="en-US" sz="5494" dirty="0" err="1">
                <a:solidFill>
                  <a:srgbClr val="302924"/>
                </a:solidFill>
                <a:latin typeface="Bw Modelica 2"/>
                <a:ea typeface="Bw Modelica 2"/>
                <a:cs typeface="Bw Modelica 2"/>
                <a:sym typeface="Bw Modelica 2"/>
              </a:rPr>
              <a:t>su</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culpabilidad</a:t>
            </a:r>
            <a:r>
              <a:rPr lang="en-US" sz="5494" dirty="0">
                <a:solidFill>
                  <a:srgbClr val="302924"/>
                </a:solidFill>
                <a:latin typeface="Bw Modelica 2"/>
                <a:ea typeface="Bw Modelica 2"/>
                <a:cs typeface="Bw Modelica 2"/>
                <a:sym typeface="Bw Modelica 2"/>
              </a:rPr>
              <a:t> a causa de </a:t>
            </a:r>
            <a:r>
              <a:rPr lang="en-US" sz="5494" dirty="0" err="1">
                <a:solidFill>
                  <a:srgbClr val="302924"/>
                </a:solidFill>
                <a:latin typeface="Bw Modelica 2"/>
                <a:ea typeface="Bw Modelica 2"/>
                <a:cs typeface="Bw Modelica 2"/>
                <a:sym typeface="Bw Modelica 2"/>
              </a:rPr>
              <a:t>su</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propia</a:t>
            </a:r>
            <a:r>
              <a:rPr lang="en-US" sz="5494" dirty="0">
                <a:solidFill>
                  <a:srgbClr val="302924"/>
                </a:solidFill>
                <a:latin typeface="Bw Modelica 2"/>
                <a:ea typeface="Bw Modelica 2"/>
                <a:cs typeface="Bw Modelica 2"/>
                <a:sym typeface="Bw Modelica 2"/>
              </a:rPr>
              <a:t> </a:t>
            </a:r>
            <a:r>
              <a:rPr lang="en-US" sz="5494" dirty="0" err="1">
                <a:solidFill>
                  <a:srgbClr val="302924"/>
                </a:solidFill>
                <a:latin typeface="Bw Modelica 2"/>
                <a:ea typeface="Bw Modelica 2"/>
                <a:cs typeface="Bw Modelica 2"/>
                <a:sym typeface="Bw Modelica 2"/>
              </a:rPr>
              <a:t>ceguera</a:t>
            </a:r>
            <a:r>
              <a:rPr lang="en-US" sz="5494" dirty="0">
                <a:solidFill>
                  <a:srgbClr val="302924"/>
                </a:solidFill>
                <a:latin typeface="Bw Modelica 2"/>
                <a:ea typeface="Bw Modelica 2"/>
                <a:cs typeface="Bw Modelica 2"/>
                <a:sym typeface="Bw Modelica 2"/>
              </a:rPr>
              <a:t>? </a:t>
            </a:r>
            <a:br>
              <a:rPr lang="en-US" sz="5494" dirty="0">
                <a:solidFill>
                  <a:srgbClr val="302924"/>
                </a:solidFill>
                <a:latin typeface="Bw Modelica 2"/>
                <a:ea typeface="Bw Modelica 2"/>
                <a:cs typeface="Bw Modelica 2"/>
                <a:sym typeface="Bw Modelica 2"/>
              </a:rPr>
            </a:br>
            <a:r>
              <a:rPr lang="en-US" sz="3600" dirty="0">
                <a:solidFill>
                  <a:srgbClr val="302924"/>
                </a:solidFill>
                <a:latin typeface="Bw Modelica 2"/>
                <a:ea typeface="Bw Modelica 2"/>
                <a:cs typeface="Bw Modelica 2"/>
                <a:sym typeface="Bw Modelica 2"/>
              </a:rPr>
              <a:t>Juan 9:41.</a:t>
            </a:r>
            <a:endParaRPr lang="en-US" sz="5494" dirty="0">
              <a:solidFill>
                <a:srgbClr val="302924"/>
              </a:solidFill>
              <a:latin typeface="Bw Modelica 2"/>
              <a:ea typeface="Bw Modelica 2"/>
              <a:cs typeface="Bw Modelica 2"/>
              <a:sym typeface="Bw Modelica 2"/>
            </a:endParaRPr>
          </a:p>
        </p:txBody>
      </p:sp>
      <p:grpSp>
        <p:nvGrpSpPr>
          <p:cNvPr id="7" name="Group 7"/>
          <p:cNvGrpSpPr/>
          <p:nvPr/>
        </p:nvGrpSpPr>
        <p:grpSpPr>
          <a:xfrm>
            <a:off x="15093303" y="8862778"/>
            <a:ext cx="2790780" cy="791044"/>
            <a:chOff x="0" y="0"/>
            <a:chExt cx="3721040" cy="1054725"/>
          </a:xfrm>
        </p:grpSpPr>
        <p:sp>
          <p:nvSpPr>
            <p:cNvPr id="8" name="Freeform 8"/>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74253" y="8862778"/>
            <a:ext cx="2790780" cy="791044"/>
            <a:chOff x="0" y="0"/>
            <a:chExt cx="3721040" cy="1054725"/>
          </a:xfrm>
        </p:grpSpPr>
        <p:sp>
          <p:nvSpPr>
            <p:cNvPr id="3" name="Freeform 3"/>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2"/>
              <a:stretch>
                <a:fillRect t="-49223" r="1" b="-49222"/>
              </a:stretch>
            </a:blipFill>
          </p:spPr>
          <p:txBody>
            <a:bodyPr/>
            <a:lstStyle/>
            <a:p>
              <a:endParaRPr lang="es-CO"/>
            </a:p>
          </p:txBody>
        </p:sp>
      </p:gr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0999"/>
            </a:blip>
            <a:stretch>
              <a:fillRect t="-26370" b="-26370"/>
            </a:stretch>
          </a:blipFill>
        </p:spPr>
        <p:txBody>
          <a:bodyPr/>
          <a:lstStyle/>
          <a:p>
            <a:endParaRPr lang="es-CO"/>
          </a:p>
        </p:txBody>
      </p:sp>
      <p:sp>
        <p:nvSpPr>
          <p:cNvPr id="5" name="TextBox 5"/>
          <p:cNvSpPr txBox="1"/>
          <p:nvPr/>
        </p:nvSpPr>
        <p:spPr>
          <a:xfrm>
            <a:off x="3257769" y="3483421"/>
            <a:ext cx="11772462" cy="2148160"/>
          </a:xfrm>
          <a:prstGeom prst="rect">
            <a:avLst/>
          </a:prstGeom>
        </p:spPr>
        <p:txBody>
          <a:bodyPr lIns="0" tIns="0" rIns="0" bIns="0" rtlCol="0" anchor="t">
            <a:spAutoFit/>
          </a:bodyPr>
          <a:lstStyle/>
          <a:p>
            <a:pPr algn="ctr">
              <a:lnSpc>
                <a:spcPts val="17235"/>
              </a:lnSpc>
            </a:pPr>
            <a:r>
              <a:rPr lang="en-US" sz="12311">
                <a:solidFill>
                  <a:srgbClr val="000000"/>
                </a:solidFill>
                <a:latin typeface="Arimo"/>
                <a:ea typeface="Arimo"/>
                <a:cs typeface="Arimo"/>
                <a:sym typeface="Arimo"/>
              </a:rPr>
              <a:t> MISIONEROS </a:t>
            </a:r>
          </a:p>
        </p:txBody>
      </p:sp>
      <p:sp>
        <p:nvSpPr>
          <p:cNvPr id="6" name="TextBox 6"/>
          <p:cNvSpPr txBox="1"/>
          <p:nvPr/>
        </p:nvSpPr>
        <p:spPr>
          <a:xfrm>
            <a:off x="5393266" y="2668249"/>
            <a:ext cx="7501468" cy="1231773"/>
          </a:xfrm>
          <a:prstGeom prst="rect">
            <a:avLst/>
          </a:prstGeom>
        </p:spPr>
        <p:txBody>
          <a:bodyPr lIns="0" tIns="0" rIns="0" bIns="0" rtlCol="0" anchor="t">
            <a:spAutoFit/>
          </a:bodyPr>
          <a:lstStyle/>
          <a:p>
            <a:pPr algn="ctr">
              <a:lnSpc>
                <a:spcPts val="9807"/>
              </a:lnSpc>
            </a:pPr>
            <a:r>
              <a:rPr lang="en-US" sz="7005" spc="2865">
                <a:solidFill>
                  <a:srgbClr val="000000"/>
                </a:solidFill>
                <a:latin typeface="Arimo"/>
                <a:ea typeface="Arimo"/>
                <a:cs typeface="Arimo"/>
                <a:sym typeface="Arimo"/>
              </a:rPr>
              <a:t>MINUTOS</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85" r="-1685" b="-22512"/>
            </a:stretch>
          </a:blipFill>
        </p:spPr>
        <p:txBody>
          <a:bodyPr/>
          <a:lstStyle/>
          <a:p>
            <a:endParaRPr lang="es-CO"/>
          </a:p>
        </p:txBody>
      </p:sp>
      <p:sp>
        <p:nvSpPr>
          <p:cNvPr id="3" name="TextBox 3"/>
          <p:cNvSpPr txBox="1"/>
          <p:nvPr/>
        </p:nvSpPr>
        <p:spPr>
          <a:xfrm>
            <a:off x="1702000" y="4285905"/>
            <a:ext cx="6284378" cy="455296"/>
          </a:xfrm>
          <a:prstGeom prst="rect">
            <a:avLst/>
          </a:prstGeom>
        </p:spPr>
        <p:txBody>
          <a:bodyPr lIns="0" tIns="0" rIns="0" bIns="0" rtlCol="0" anchor="t">
            <a:spAutoFit/>
          </a:bodyPr>
          <a:lstStyle/>
          <a:p>
            <a:pPr marL="0" lvl="0" indent="0" algn="ctr">
              <a:lnSpc>
                <a:spcPts val="3779"/>
              </a:lnSpc>
              <a:spcBef>
                <a:spcPct val="0"/>
              </a:spcBef>
            </a:pPr>
            <a:r>
              <a:rPr lang="en-US" sz="2699">
                <a:solidFill>
                  <a:srgbClr val="000000"/>
                </a:solidFill>
                <a:latin typeface="Trocchi"/>
                <a:ea typeface="Trocchi"/>
                <a:cs typeface="Trocchi"/>
                <a:sym typeface="Trocchi"/>
              </a:rPr>
              <a:t>Sigue Nuestro Canal de Whatsapp</a:t>
            </a:r>
          </a:p>
        </p:txBody>
      </p:sp>
      <p:sp>
        <p:nvSpPr>
          <p:cNvPr id="4" name="TextBox 4"/>
          <p:cNvSpPr txBox="1"/>
          <p:nvPr/>
        </p:nvSpPr>
        <p:spPr>
          <a:xfrm>
            <a:off x="376439" y="4802187"/>
            <a:ext cx="8935502" cy="695907"/>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000000"/>
                </a:solidFill>
                <a:latin typeface="Bw Modelica 1"/>
                <a:ea typeface="Bw Modelica 1"/>
                <a:cs typeface="Bw Modelica 1"/>
                <a:sym typeface="Bw Modelica 1"/>
              </a:rPr>
              <a:t>ESCUELA SABATICA ASDMR</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268"/>
            <a:ext cx="18288000" cy="4102922"/>
          </a:xfrm>
          <a:custGeom>
            <a:avLst/>
            <a:gdLst/>
            <a:ahLst/>
            <a:cxnLst/>
            <a:rect l="l" t="t" r="r" b="b"/>
            <a:pathLst>
              <a:path w="18288000" h="4102922">
                <a:moveTo>
                  <a:pt x="0" y="0"/>
                </a:moveTo>
                <a:lnTo>
                  <a:pt x="18288000" y="0"/>
                </a:lnTo>
                <a:lnTo>
                  <a:pt x="18288000" y="4102922"/>
                </a:lnTo>
                <a:lnTo>
                  <a:pt x="0" y="4102922"/>
                </a:lnTo>
                <a:lnTo>
                  <a:pt x="0" y="0"/>
                </a:lnTo>
                <a:close/>
              </a:path>
            </a:pathLst>
          </a:custGeom>
          <a:blipFill>
            <a:blip r:embed="rId2"/>
            <a:stretch>
              <a:fillRect t="-98623" b="-98623"/>
            </a:stretch>
          </a:blipFill>
        </p:spPr>
        <p:txBody>
          <a:bodyPr/>
          <a:lstStyle/>
          <a:p>
            <a:endParaRPr lang="es-CO"/>
          </a:p>
        </p:txBody>
      </p:sp>
      <p:grpSp>
        <p:nvGrpSpPr>
          <p:cNvPr id="3" name="Group 3"/>
          <p:cNvGrpSpPr/>
          <p:nvPr/>
        </p:nvGrpSpPr>
        <p:grpSpPr>
          <a:xfrm>
            <a:off x="0" y="0"/>
            <a:ext cx="18288000" cy="4110025"/>
            <a:chOff x="0" y="0"/>
            <a:chExt cx="24383999" cy="5480033"/>
          </a:xfrm>
        </p:grpSpPr>
        <p:sp>
          <p:nvSpPr>
            <p:cNvPr id="4" name="Freeform 4"/>
            <p:cNvSpPr/>
            <p:nvPr/>
          </p:nvSpPr>
          <p:spPr>
            <a:xfrm>
              <a:off x="0" y="0"/>
              <a:ext cx="24384000" cy="5480067"/>
            </a:xfrm>
            <a:custGeom>
              <a:avLst/>
              <a:gdLst/>
              <a:ahLst/>
              <a:cxnLst/>
              <a:rect l="l" t="t" r="r" b="b"/>
              <a:pathLst>
                <a:path w="24384000" h="5480067">
                  <a:moveTo>
                    <a:pt x="0" y="0"/>
                  </a:moveTo>
                  <a:lnTo>
                    <a:pt x="24384000" y="0"/>
                  </a:lnTo>
                  <a:lnTo>
                    <a:pt x="24384000" y="5480067"/>
                  </a:lnTo>
                  <a:lnTo>
                    <a:pt x="0" y="5480067"/>
                  </a:lnTo>
                  <a:close/>
                </a:path>
              </a:pathLst>
            </a:custGeom>
            <a:solidFill>
              <a:srgbClr val="000000">
                <a:alpha val="70980"/>
              </a:srgbClr>
            </a:solidFill>
          </p:spPr>
          <p:txBody>
            <a:bodyPr/>
            <a:lstStyle/>
            <a:p>
              <a:endParaRPr lang="es-CO"/>
            </a:p>
          </p:txBody>
        </p:sp>
      </p:grpSp>
      <p:grpSp>
        <p:nvGrpSpPr>
          <p:cNvPr id="5" name="Group 5"/>
          <p:cNvGrpSpPr/>
          <p:nvPr/>
        </p:nvGrpSpPr>
        <p:grpSpPr>
          <a:xfrm>
            <a:off x="671318" y="5786294"/>
            <a:ext cx="16945363" cy="47625"/>
            <a:chOff x="0" y="0"/>
            <a:chExt cx="22593817" cy="63500"/>
          </a:xfrm>
        </p:grpSpPr>
        <p:sp>
          <p:nvSpPr>
            <p:cNvPr id="6" name="Freeform 6"/>
            <p:cNvSpPr/>
            <p:nvPr/>
          </p:nvSpPr>
          <p:spPr>
            <a:xfrm>
              <a:off x="31750" y="0"/>
              <a:ext cx="22530308" cy="63500"/>
            </a:xfrm>
            <a:custGeom>
              <a:avLst/>
              <a:gdLst/>
              <a:ahLst/>
              <a:cxnLst/>
              <a:rect l="l" t="t" r="r" b="b"/>
              <a:pathLst>
                <a:path w="22530308" h="63500">
                  <a:moveTo>
                    <a:pt x="0" y="0"/>
                  </a:moveTo>
                  <a:lnTo>
                    <a:pt x="22530308" y="0"/>
                  </a:lnTo>
                  <a:lnTo>
                    <a:pt x="22530308" y="63500"/>
                  </a:lnTo>
                  <a:lnTo>
                    <a:pt x="0" y="63500"/>
                  </a:lnTo>
                  <a:close/>
                </a:path>
              </a:pathLst>
            </a:custGeom>
            <a:solidFill>
              <a:srgbClr val="271C1A"/>
            </a:solidFill>
          </p:spPr>
          <p:txBody>
            <a:bodyPr/>
            <a:lstStyle/>
            <a:p>
              <a:endParaRPr lang="es-CO"/>
            </a:p>
          </p:txBody>
        </p:sp>
      </p:grpSp>
      <p:grpSp>
        <p:nvGrpSpPr>
          <p:cNvPr id="7" name="Group 7"/>
          <p:cNvGrpSpPr/>
          <p:nvPr/>
        </p:nvGrpSpPr>
        <p:grpSpPr>
          <a:xfrm rot="-5400000">
            <a:off x="1952635" y="5762482"/>
            <a:ext cx="540500" cy="47625"/>
            <a:chOff x="0" y="0"/>
            <a:chExt cx="720667" cy="63500"/>
          </a:xfrm>
        </p:grpSpPr>
        <p:sp>
          <p:nvSpPr>
            <p:cNvPr id="8" name="Freeform 8"/>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9" name="Group 9"/>
          <p:cNvGrpSpPr/>
          <p:nvPr/>
        </p:nvGrpSpPr>
        <p:grpSpPr>
          <a:xfrm rot="-5400000">
            <a:off x="5318018" y="5762482"/>
            <a:ext cx="540500" cy="47625"/>
            <a:chOff x="0" y="0"/>
            <a:chExt cx="720667" cy="63500"/>
          </a:xfrm>
        </p:grpSpPr>
        <p:sp>
          <p:nvSpPr>
            <p:cNvPr id="10" name="Freeform 10"/>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1" name="Group 11"/>
          <p:cNvGrpSpPr/>
          <p:nvPr/>
        </p:nvGrpSpPr>
        <p:grpSpPr>
          <a:xfrm rot="-5400000">
            <a:off x="8718738" y="5762482"/>
            <a:ext cx="540500" cy="47625"/>
            <a:chOff x="0" y="0"/>
            <a:chExt cx="720667" cy="63500"/>
          </a:xfrm>
        </p:grpSpPr>
        <p:sp>
          <p:nvSpPr>
            <p:cNvPr id="12" name="Freeform 12"/>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3" name="Group 13"/>
          <p:cNvGrpSpPr/>
          <p:nvPr/>
        </p:nvGrpSpPr>
        <p:grpSpPr>
          <a:xfrm rot="-5400000">
            <a:off x="12016860" y="5762482"/>
            <a:ext cx="540500" cy="47625"/>
            <a:chOff x="0" y="0"/>
            <a:chExt cx="720667" cy="63500"/>
          </a:xfrm>
        </p:grpSpPr>
        <p:sp>
          <p:nvSpPr>
            <p:cNvPr id="14" name="Freeform 14"/>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5" name="Group 15"/>
          <p:cNvGrpSpPr/>
          <p:nvPr/>
        </p:nvGrpSpPr>
        <p:grpSpPr>
          <a:xfrm rot="-5400000">
            <a:off x="15484840" y="5762482"/>
            <a:ext cx="540500" cy="47625"/>
            <a:chOff x="0" y="0"/>
            <a:chExt cx="720667" cy="63500"/>
          </a:xfrm>
        </p:grpSpPr>
        <p:sp>
          <p:nvSpPr>
            <p:cNvPr id="16" name="Freeform 16"/>
            <p:cNvSpPr/>
            <p:nvPr/>
          </p:nvSpPr>
          <p:spPr>
            <a:xfrm>
              <a:off x="31750" y="0"/>
              <a:ext cx="657225" cy="63500"/>
            </a:xfrm>
            <a:custGeom>
              <a:avLst/>
              <a:gdLst/>
              <a:ahLst/>
              <a:cxnLst/>
              <a:rect l="l" t="t" r="r" b="b"/>
              <a:pathLst>
                <a:path w="657225" h="63500">
                  <a:moveTo>
                    <a:pt x="0" y="0"/>
                  </a:moveTo>
                  <a:lnTo>
                    <a:pt x="657225" y="0"/>
                  </a:lnTo>
                  <a:lnTo>
                    <a:pt x="657225" y="63500"/>
                  </a:lnTo>
                  <a:lnTo>
                    <a:pt x="0" y="63500"/>
                  </a:lnTo>
                  <a:close/>
                </a:path>
              </a:pathLst>
            </a:custGeom>
            <a:solidFill>
              <a:srgbClr val="271C1A"/>
            </a:solidFill>
          </p:spPr>
          <p:txBody>
            <a:bodyPr/>
            <a:lstStyle/>
            <a:p>
              <a:endParaRPr lang="es-CO"/>
            </a:p>
          </p:txBody>
        </p:sp>
      </p:grpSp>
      <p:grpSp>
        <p:nvGrpSpPr>
          <p:cNvPr id="17" name="Group 17"/>
          <p:cNvGrpSpPr/>
          <p:nvPr/>
        </p:nvGrpSpPr>
        <p:grpSpPr>
          <a:xfrm>
            <a:off x="666556" y="6342295"/>
            <a:ext cx="3162360" cy="3162360"/>
            <a:chOff x="0" y="0"/>
            <a:chExt cx="4216480" cy="4216480"/>
          </a:xfrm>
        </p:grpSpPr>
        <p:sp>
          <p:nvSpPr>
            <p:cNvPr id="18" name="Freeform 18"/>
            <p:cNvSpPr/>
            <p:nvPr/>
          </p:nvSpPr>
          <p:spPr>
            <a:xfrm>
              <a:off x="0" y="0"/>
              <a:ext cx="4216527" cy="4216527"/>
            </a:xfrm>
            <a:custGeom>
              <a:avLst/>
              <a:gdLst/>
              <a:ahLst/>
              <a:cxnLst/>
              <a:rect l="l" t="t" r="r" b="b"/>
              <a:pathLst>
                <a:path w="4216527" h="4216527">
                  <a:moveTo>
                    <a:pt x="0" y="0"/>
                  </a:moveTo>
                  <a:lnTo>
                    <a:pt x="3252470" y="0"/>
                  </a:lnTo>
                  <a:cubicBezTo>
                    <a:pt x="3784219" y="0"/>
                    <a:pt x="4216527" y="432308"/>
                    <a:pt x="4216527" y="964057"/>
                  </a:cubicBezTo>
                  <a:lnTo>
                    <a:pt x="4216527" y="4216527"/>
                  </a:lnTo>
                  <a:lnTo>
                    <a:pt x="0" y="4216527"/>
                  </a:lnTo>
                  <a:lnTo>
                    <a:pt x="0" y="0"/>
                  </a:lnTo>
                  <a:close/>
                </a:path>
              </a:pathLst>
            </a:custGeom>
            <a:blipFill>
              <a:blip r:embed="rId3"/>
              <a:stretch>
                <a:fillRect t="-24999" b="-24999"/>
              </a:stretch>
            </a:blipFill>
          </p:spPr>
          <p:txBody>
            <a:bodyPr/>
            <a:lstStyle/>
            <a:p>
              <a:endParaRPr lang="es-CO"/>
            </a:p>
          </p:txBody>
        </p:sp>
      </p:grpSp>
      <p:grpSp>
        <p:nvGrpSpPr>
          <p:cNvPr id="19" name="Group 19"/>
          <p:cNvGrpSpPr/>
          <p:nvPr/>
        </p:nvGrpSpPr>
        <p:grpSpPr>
          <a:xfrm>
            <a:off x="11215868" y="6342295"/>
            <a:ext cx="3162360" cy="3162360"/>
            <a:chOff x="0" y="0"/>
            <a:chExt cx="4216480" cy="4216480"/>
          </a:xfrm>
        </p:grpSpPr>
        <p:sp>
          <p:nvSpPr>
            <p:cNvPr id="20" name="Freeform 20"/>
            <p:cNvSpPr/>
            <p:nvPr/>
          </p:nvSpPr>
          <p:spPr>
            <a:xfrm>
              <a:off x="0" y="0"/>
              <a:ext cx="4216527" cy="4216527"/>
            </a:xfrm>
            <a:custGeom>
              <a:avLst/>
              <a:gdLst/>
              <a:ahLst/>
              <a:cxnLst/>
              <a:rect l="l" t="t" r="r" b="b"/>
              <a:pathLst>
                <a:path w="4216527" h="4216527">
                  <a:moveTo>
                    <a:pt x="0" y="0"/>
                  </a:moveTo>
                  <a:lnTo>
                    <a:pt x="3252470" y="0"/>
                  </a:lnTo>
                  <a:cubicBezTo>
                    <a:pt x="3784219" y="0"/>
                    <a:pt x="4216527" y="432308"/>
                    <a:pt x="4216527" y="964057"/>
                  </a:cubicBezTo>
                  <a:lnTo>
                    <a:pt x="4216527" y="4216527"/>
                  </a:lnTo>
                  <a:lnTo>
                    <a:pt x="0" y="4216527"/>
                  </a:lnTo>
                  <a:lnTo>
                    <a:pt x="0" y="0"/>
                  </a:lnTo>
                  <a:close/>
                </a:path>
              </a:pathLst>
            </a:custGeom>
            <a:blipFill>
              <a:blip r:embed="rId4"/>
              <a:stretch>
                <a:fillRect l="-24999" r="-24999"/>
              </a:stretch>
            </a:blipFill>
          </p:spPr>
          <p:txBody>
            <a:bodyPr/>
            <a:lstStyle/>
            <a:p>
              <a:endParaRPr lang="es-CO"/>
            </a:p>
          </p:txBody>
        </p:sp>
      </p:grpSp>
      <p:grpSp>
        <p:nvGrpSpPr>
          <p:cNvPr id="21" name="Group 21"/>
          <p:cNvGrpSpPr/>
          <p:nvPr/>
        </p:nvGrpSpPr>
        <p:grpSpPr>
          <a:xfrm>
            <a:off x="7700866" y="6342295"/>
            <a:ext cx="3162360" cy="3162360"/>
            <a:chOff x="0" y="0"/>
            <a:chExt cx="4216480" cy="4216480"/>
          </a:xfrm>
        </p:grpSpPr>
        <p:sp>
          <p:nvSpPr>
            <p:cNvPr id="22" name="Freeform 22"/>
            <p:cNvSpPr/>
            <p:nvPr/>
          </p:nvSpPr>
          <p:spPr>
            <a:xfrm>
              <a:off x="0" y="0"/>
              <a:ext cx="4216527" cy="4216527"/>
            </a:xfrm>
            <a:custGeom>
              <a:avLst/>
              <a:gdLst/>
              <a:ahLst/>
              <a:cxnLst/>
              <a:rect l="l" t="t" r="r" b="b"/>
              <a:pathLst>
                <a:path w="4216527" h="4216527">
                  <a:moveTo>
                    <a:pt x="0" y="0"/>
                  </a:moveTo>
                  <a:lnTo>
                    <a:pt x="3252470" y="0"/>
                  </a:lnTo>
                  <a:cubicBezTo>
                    <a:pt x="3784219" y="0"/>
                    <a:pt x="4216527" y="432308"/>
                    <a:pt x="4216527" y="964057"/>
                  </a:cubicBezTo>
                  <a:lnTo>
                    <a:pt x="4216527" y="4216527"/>
                  </a:lnTo>
                  <a:lnTo>
                    <a:pt x="0" y="4216527"/>
                  </a:lnTo>
                  <a:lnTo>
                    <a:pt x="0" y="0"/>
                  </a:lnTo>
                  <a:close/>
                </a:path>
              </a:pathLst>
            </a:custGeom>
            <a:blipFill>
              <a:blip r:embed="rId5"/>
              <a:stretch>
                <a:fillRect l="-24953" r="-24953"/>
              </a:stretch>
            </a:blipFill>
          </p:spPr>
          <p:txBody>
            <a:bodyPr/>
            <a:lstStyle/>
            <a:p>
              <a:endParaRPr lang="es-CO"/>
            </a:p>
          </p:txBody>
        </p:sp>
      </p:grpSp>
      <p:grpSp>
        <p:nvGrpSpPr>
          <p:cNvPr id="23" name="Group 23"/>
          <p:cNvGrpSpPr/>
          <p:nvPr/>
        </p:nvGrpSpPr>
        <p:grpSpPr>
          <a:xfrm>
            <a:off x="14638401" y="6342295"/>
            <a:ext cx="3162360" cy="3162360"/>
            <a:chOff x="0" y="0"/>
            <a:chExt cx="4216480" cy="4216480"/>
          </a:xfrm>
        </p:grpSpPr>
        <p:sp>
          <p:nvSpPr>
            <p:cNvPr id="24" name="Freeform 24"/>
            <p:cNvSpPr/>
            <p:nvPr/>
          </p:nvSpPr>
          <p:spPr>
            <a:xfrm>
              <a:off x="0" y="0"/>
              <a:ext cx="4216527" cy="4216527"/>
            </a:xfrm>
            <a:custGeom>
              <a:avLst/>
              <a:gdLst/>
              <a:ahLst/>
              <a:cxnLst/>
              <a:rect l="l" t="t" r="r" b="b"/>
              <a:pathLst>
                <a:path w="4216527" h="4216527">
                  <a:moveTo>
                    <a:pt x="0" y="0"/>
                  </a:moveTo>
                  <a:lnTo>
                    <a:pt x="3252470" y="0"/>
                  </a:lnTo>
                  <a:cubicBezTo>
                    <a:pt x="3784219" y="0"/>
                    <a:pt x="4216527" y="432308"/>
                    <a:pt x="4216527" y="964057"/>
                  </a:cubicBezTo>
                  <a:lnTo>
                    <a:pt x="4216527" y="4216527"/>
                  </a:lnTo>
                  <a:lnTo>
                    <a:pt x="0" y="4216527"/>
                  </a:lnTo>
                  <a:lnTo>
                    <a:pt x="0" y="0"/>
                  </a:lnTo>
                  <a:close/>
                </a:path>
              </a:pathLst>
            </a:custGeom>
            <a:blipFill>
              <a:blip r:embed="rId6"/>
              <a:stretch>
                <a:fillRect l="-8195" r="-8195"/>
              </a:stretch>
            </a:blipFill>
          </p:spPr>
          <p:txBody>
            <a:bodyPr/>
            <a:lstStyle/>
            <a:p>
              <a:endParaRPr lang="es-CO"/>
            </a:p>
          </p:txBody>
        </p:sp>
      </p:grpSp>
      <p:grpSp>
        <p:nvGrpSpPr>
          <p:cNvPr id="25" name="Group 25"/>
          <p:cNvGrpSpPr/>
          <p:nvPr/>
        </p:nvGrpSpPr>
        <p:grpSpPr>
          <a:xfrm>
            <a:off x="4143626" y="6342295"/>
            <a:ext cx="3162360" cy="3162360"/>
            <a:chOff x="0" y="0"/>
            <a:chExt cx="4216480" cy="4216480"/>
          </a:xfrm>
        </p:grpSpPr>
        <p:sp>
          <p:nvSpPr>
            <p:cNvPr id="26" name="Freeform 26"/>
            <p:cNvSpPr/>
            <p:nvPr/>
          </p:nvSpPr>
          <p:spPr>
            <a:xfrm>
              <a:off x="0" y="0"/>
              <a:ext cx="4216527" cy="4216527"/>
            </a:xfrm>
            <a:custGeom>
              <a:avLst/>
              <a:gdLst/>
              <a:ahLst/>
              <a:cxnLst/>
              <a:rect l="l" t="t" r="r" b="b"/>
              <a:pathLst>
                <a:path w="4216527" h="4216527">
                  <a:moveTo>
                    <a:pt x="0" y="0"/>
                  </a:moveTo>
                  <a:lnTo>
                    <a:pt x="3252470" y="0"/>
                  </a:lnTo>
                  <a:cubicBezTo>
                    <a:pt x="3784219" y="0"/>
                    <a:pt x="4216527" y="432308"/>
                    <a:pt x="4216527" y="964057"/>
                  </a:cubicBezTo>
                  <a:lnTo>
                    <a:pt x="4216527" y="4216527"/>
                  </a:lnTo>
                  <a:lnTo>
                    <a:pt x="0" y="4216527"/>
                  </a:lnTo>
                  <a:lnTo>
                    <a:pt x="0" y="0"/>
                  </a:lnTo>
                  <a:close/>
                </a:path>
              </a:pathLst>
            </a:custGeom>
            <a:blipFill>
              <a:blip r:embed="rId7"/>
              <a:stretch>
                <a:fillRect l="-25046" r="-25046"/>
              </a:stretch>
            </a:blipFill>
          </p:spPr>
          <p:txBody>
            <a:bodyPr/>
            <a:lstStyle/>
            <a:p>
              <a:endParaRPr lang="es-CO"/>
            </a:p>
          </p:txBody>
        </p:sp>
      </p:grpSp>
      <p:sp>
        <p:nvSpPr>
          <p:cNvPr id="27" name="TextBox 27"/>
          <p:cNvSpPr txBox="1"/>
          <p:nvPr/>
        </p:nvSpPr>
        <p:spPr>
          <a:xfrm>
            <a:off x="4370208" y="424129"/>
            <a:ext cx="9547584" cy="1731603"/>
          </a:xfrm>
          <a:prstGeom prst="rect">
            <a:avLst/>
          </a:prstGeom>
        </p:spPr>
        <p:txBody>
          <a:bodyPr lIns="0" tIns="0" rIns="0" bIns="0" rtlCol="0" anchor="t">
            <a:spAutoFit/>
          </a:bodyPr>
          <a:lstStyle/>
          <a:p>
            <a:pPr algn="ctr">
              <a:lnSpc>
                <a:spcPts val="8730"/>
              </a:lnSpc>
            </a:pPr>
            <a:r>
              <a:rPr lang="en-US" sz="7275" b="1">
                <a:solidFill>
                  <a:srgbClr val="FFFFFF"/>
                </a:solidFill>
                <a:latin typeface="Rubik Semi-Bold"/>
                <a:ea typeface="Rubik Semi-Bold"/>
                <a:cs typeface="Rubik Semi-Bold"/>
                <a:sym typeface="Rubik Semi-Bold"/>
              </a:rPr>
              <a:t>LECCIÓN DE REPASO</a:t>
            </a:r>
          </a:p>
        </p:txBody>
      </p:sp>
      <p:sp>
        <p:nvSpPr>
          <p:cNvPr id="28" name="TextBox 28"/>
          <p:cNvSpPr txBox="1"/>
          <p:nvPr/>
        </p:nvSpPr>
        <p:spPr>
          <a:xfrm>
            <a:off x="490352" y="4516042"/>
            <a:ext cx="3653274" cy="695291"/>
          </a:xfrm>
          <a:prstGeom prst="rect">
            <a:avLst/>
          </a:prstGeom>
        </p:spPr>
        <p:txBody>
          <a:bodyPr lIns="0" tIns="0" rIns="0" bIns="0" rtlCol="0" anchor="t">
            <a:spAutoFit/>
          </a:bodyPr>
          <a:lstStyle/>
          <a:p>
            <a:pPr algn="ctr">
              <a:lnSpc>
                <a:spcPts val="2702"/>
              </a:lnSpc>
            </a:pPr>
            <a:r>
              <a:rPr lang="en-US" sz="2252" b="1">
                <a:solidFill>
                  <a:srgbClr val="271C1A"/>
                </a:solidFill>
                <a:latin typeface="Rubik Bold"/>
                <a:ea typeface="Rubik Bold"/>
                <a:cs typeface="Rubik Bold"/>
                <a:sym typeface="Rubik Bold"/>
              </a:rPr>
              <a:t>COMPRENSIÓN </a:t>
            </a:r>
          </a:p>
          <a:p>
            <a:pPr algn="ctr">
              <a:lnSpc>
                <a:spcPts val="2702"/>
              </a:lnSpc>
            </a:pPr>
            <a:r>
              <a:rPr lang="en-US" sz="2252" b="1">
                <a:solidFill>
                  <a:srgbClr val="271C1A"/>
                </a:solidFill>
                <a:latin typeface="Rubik Bold"/>
                <a:ea typeface="Rubik Bold"/>
                <a:cs typeface="Rubik Bold"/>
                <a:sym typeface="Rubik Bold"/>
              </a:rPr>
              <a:t>ERRÓNEA</a:t>
            </a:r>
          </a:p>
        </p:txBody>
      </p:sp>
      <p:sp>
        <p:nvSpPr>
          <p:cNvPr id="29" name="TextBox 29"/>
          <p:cNvSpPr txBox="1"/>
          <p:nvPr/>
        </p:nvSpPr>
        <p:spPr>
          <a:xfrm>
            <a:off x="1080406"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DOMINGO</a:t>
            </a:r>
          </a:p>
        </p:txBody>
      </p:sp>
      <p:sp>
        <p:nvSpPr>
          <p:cNvPr id="30" name="TextBox 30"/>
          <p:cNvSpPr txBox="1"/>
          <p:nvPr/>
        </p:nvSpPr>
        <p:spPr>
          <a:xfrm>
            <a:off x="14216336" y="4515984"/>
            <a:ext cx="3077508" cy="695349"/>
          </a:xfrm>
          <a:prstGeom prst="rect">
            <a:avLst/>
          </a:prstGeom>
        </p:spPr>
        <p:txBody>
          <a:bodyPr lIns="0" tIns="0" rIns="0" bIns="0" rtlCol="0" anchor="t">
            <a:spAutoFit/>
          </a:bodyPr>
          <a:lstStyle/>
          <a:p>
            <a:pPr algn="ctr">
              <a:lnSpc>
                <a:spcPts val="2707"/>
              </a:lnSpc>
            </a:pPr>
            <a:r>
              <a:rPr lang="en-US" sz="2256" b="1">
                <a:solidFill>
                  <a:srgbClr val="271C1A"/>
                </a:solidFill>
                <a:latin typeface="Rubik Semi-Bold"/>
                <a:ea typeface="Rubik Semi-Bold"/>
                <a:cs typeface="Rubik Semi-Bold"/>
                <a:sym typeface="Rubik Semi-Bold"/>
              </a:rPr>
              <a:t>LA HISTORIA SE REPITE</a:t>
            </a:r>
          </a:p>
        </p:txBody>
      </p:sp>
      <p:sp>
        <p:nvSpPr>
          <p:cNvPr id="31" name="TextBox 31"/>
          <p:cNvSpPr txBox="1"/>
          <p:nvPr/>
        </p:nvSpPr>
        <p:spPr>
          <a:xfrm>
            <a:off x="10732663" y="4469341"/>
            <a:ext cx="3108894" cy="714350"/>
          </a:xfrm>
          <a:prstGeom prst="rect">
            <a:avLst/>
          </a:prstGeom>
        </p:spPr>
        <p:txBody>
          <a:bodyPr lIns="0" tIns="0" rIns="0" bIns="0" rtlCol="0" anchor="t">
            <a:spAutoFit/>
          </a:bodyPr>
          <a:lstStyle/>
          <a:p>
            <a:pPr algn="ctr">
              <a:lnSpc>
                <a:spcPts val="2795"/>
              </a:lnSpc>
            </a:pPr>
            <a:r>
              <a:rPr lang="en-US" sz="2329" b="1">
                <a:solidFill>
                  <a:srgbClr val="271C1A"/>
                </a:solidFill>
                <a:latin typeface="Rubik Semi-Bold"/>
                <a:ea typeface="Rubik Semi-Bold"/>
                <a:cs typeface="Rubik Semi-Bold"/>
                <a:sym typeface="Rubik Semi-Bold"/>
              </a:rPr>
              <a:t>ENFRENTANDO LA INTIMIDACIÓN</a:t>
            </a:r>
          </a:p>
        </p:txBody>
      </p:sp>
      <p:sp>
        <p:nvSpPr>
          <p:cNvPr id="32" name="TextBox 32"/>
          <p:cNvSpPr txBox="1"/>
          <p:nvPr/>
        </p:nvSpPr>
        <p:spPr>
          <a:xfrm>
            <a:off x="7278974" y="4554058"/>
            <a:ext cx="3372402" cy="676275"/>
          </a:xfrm>
          <a:prstGeom prst="rect">
            <a:avLst/>
          </a:prstGeom>
        </p:spPr>
        <p:txBody>
          <a:bodyPr lIns="0" tIns="0" rIns="0" bIns="0" rtlCol="0" anchor="t">
            <a:spAutoFit/>
          </a:bodyPr>
          <a:lstStyle/>
          <a:p>
            <a:pPr algn="ctr">
              <a:lnSpc>
                <a:spcPts val="2682"/>
              </a:lnSpc>
            </a:pPr>
            <a:r>
              <a:rPr lang="en-US" sz="2235" b="1">
                <a:solidFill>
                  <a:srgbClr val="271C1A"/>
                </a:solidFill>
                <a:latin typeface="Rubik Bold"/>
                <a:ea typeface="Rubik Bold"/>
                <a:cs typeface="Rubik Bold"/>
                <a:sym typeface="Rubik Bold"/>
              </a:rPr>
              <a:t> LA CUESTIÓN SE INTENSIFICA</a:t>
            </a:r>
          </a:p>
        </p:txBody>
      </p:sp>
      <p:sp>
        <p:nvSpPr>
          <p:cNvPr id="33" name="TextBox 33"/>
          <p:cNvSpPr txBox="1"/>
          <p:nvPr/>
        </p:nvSpPr>
        <p:spPr>
          <a:xfrm>
            <a:off x="3962458" y="4554058"/>
            <a:ext cx="3251621" cy="733349"/>
          </a:xfrm>
          <a:prstGeom prst="rect">
            <a:avLst/>
          </a:prstGeom>
        </p:spPr>
        <p:txBody>
          <a:bodyPr lIns="0" tIns="0" rIns="0" bIns="0" rtlCol="0" anchor="t">
            <a:spAutoFit/>
          </a:bodyPr>
          <a:lstStyle/>
          <a:p>
            <a:pPr algn="ctr">
              <a:lnSpc>
                <a:spcPts val="2919"/>
              </a:lnSpc>
            </a:pPr>
            <a:r>
              <a:rPr lang="en-US" sz="2431" b="1">
                <a:solidFill>
                  <a:srgbClr val="271C1A"/>
                </a:solidFill>
                <a:latin typeface="Rubik Bold"/>
                <a:ea typeface="Rubik Bold"/>
                <a:cs typeface="Rubik Bold"/>
                <a:sym typeface="Rubik Bold"/>
              </a:rPr>
              <a:t>PARA LA GLORIA DE DIOS</a:t>
            </a:r>
          </a:p>
        </p:txBody>
      </p:sp>
      <p:sp>
        <p:nvSpPr>
          <p:cNvPr id="34" name="TextBox 34"/>
          <p:cNvSpPr txBox="1"/>
          <p:nvPr/>
        </p:nvSpPr>
        <p:spPr>
          <a:xfrm>
            <a:off x="4185864" y="3775036"/>
            <a:ext cx="2490362"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LUNES</a:t>
            </a:r>
          </a:p>
        </p:txBody>
      </p:sp>
      <p:sp>
        <p:nvSpPr>
          <p:cNvPr id="35" name="TextBox 35"/>
          <p:cNvSpPr txBox="1"/>
          <p:nvPr/>
        </p:nvSpPr>
        <p:spPr>
          <a:xfrm>
            <a:off x="7666825"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MARTES</a:t>
            </a:r>
          </a:p>
        </p:txBody>
      </p:sp>
      <p:sp>
        <p:nvSpPr>
          <p:cNvPr id="36" name="TextBox 36"/>
          <p:cNvSpPr txBox="1"/>
          <p:nvPr/>
        </p:nvSpPr>
        <p:spPr>
          <a:xfrm>
            <a:off x="11072898"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MIERCOLES</a:t>
            </a:r>
          </a:p>
        </p:txBody>
      </p:sp>
      <p:sp>
        <p:nvSpPr>
          <p:cNvPr id="37" name="TextBox 37"/>
          <p:cNvSpPr txBox="1"/>
          <p:nvPr/>
        </p:nvSpPr>
        <p:spPr>
          <a:xfrm>
            <a:off x="14378229" y="3775036"/>
            <a:ext cx="2476050" cy="371475"/>
          </a:xfrm>
          <a:prstGeom prst="rect">
            <a:avLst/>
          </a:prstGeom>
        </p:spPr>
        <p:txBody>
          <a:bodyPr lIns="0" tIns="0" rIns="0" bIns="0" rtlCol="0" anchor="t">
            <a:spAutoFit/>
          </a:bodyPr>
          <a:lstStyle/>
          <a:p>
            <a:pPr algn="ctr">
              <a:lnSpc>
                <a:spcPts val="2999"/>
              </a:lnSpc>
            </a:pPr>
            <a:r>
              <a:rPr lang="en-US" sz="2499">
                <a:solidFill>
                  <a:srgbClr val="FFFFFF"/>
                </a:solidFill>
                <a:latin typeface="Rubik"/>
                <a:ea typeface="Rubik"/>
                <a:cs typeface="Rubik"/>
                <a:sym typeface="Rubik"/>
              </a:rPr>
              <a:t>JUEVES</a:t>
            </a:r>
          </a:p>
        </p:txBody>
      </p:sp>
      <p:sp>
        <p:nvSpPr>
          <p:cNvPr id="38" name="TextBox 38"/>
          <p:cNvSpPr txBox="1"/>
          <p:nvPr/>
        </p:nvSpPr>
        <p:spPr>
          <a:xfrm>
            <a:off x="0" y="2365282"/>
            <a:ext cx="18288000" cy="762000"/>
          </a:xfrm>
          <a:prstGeom prst="rect">
            <a:avLst/>
          </a:prstGeom>
        </p:spPr>
        <p:txBody>
          <a:bodyPr lIns="0" tIns="0" rIns="0" bIns="0" rtlCol="0" anchor="t">
            <a:spAutoFit/>
          </a:bodyPr>
          <a:lstStyle/>
          <a:p>
            <a:pPr algn="ctr">
              <a:lnSpc>
                <a:spcPts val="5970"/>
              </a:lnSpc>
            </a:pPr>
            <a:r>
              <a:rPr lang="en-US" sz="4975" b="1">
                <a:solidFill>
                  <a:srgbClr val="FFFFFF"/>
                </a:solidFill>
                <a:latin typeface="Rubik Semi-Bold"/>
                <a:ea typeface="Rubik Semi-Bold"/>
                <a:cs typeface="Rubik Semi-Bold"/>
                <a:sym typeface="Rubik Semi-Bold"/>
              </a:rPr>
              <a:t>Jesús y el Ciego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circle(in)">
                                      <p:cBhvr>
                                        <p:cTn id="11" dur="2000"/>
                                        <p:tgtEl>
                                          <p:spTgt spid="2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75316" y="2905132"/>
            <a:ext cx="7738290" cy="5600496"/>
          </a:xfrm>
          <a:custGeom>
            <a:avLst/>
            <a:gdLst/>
            <a:ahLst/>
            <a:cxnLst/>
            <a:rect l="l" t="t" r="r" b="b"/>
            <a:pathLst>
              <a:path w="7738290" h="5600496">
                <a:moveTo>
                  <a:pt x="0" y="0"/>
                </a:moveTo>
                <a:lnTo>
                  <a:pt x="7738289" y="0"/>
                </a:lnTo>
                <a:lnTo>
                  <a:pt x="7738289" y="5600496"/>
                </a:lnTo>
                <a:lnTo>
                  <a:pt x="0" y="5600496"/>
                </a:lnTo>
                <a:lnTo>
                  <a:pt x="0" y="0"/>
                </a:lnTo>
                <a:close/>
              </a:path>
            </a:pathLst>
          </a:custGeom>
          <a:blipFill>
            <a:blip r:embed="rId2"/>
            <a:stretch>
              <a:fillRect l="-9902" r="-18762"/>
            </a:stretch>
          </a:blipFill>
        </p:spPr>
        <p:txBody>
          <a:bodyPr/>
          <a:lstStyle/>
          <a:p>
            <a:endParaRPr lang="es-CO"/>
          </a:p>
        </p:txBody>
      </p:sp>
      <p:sp>
        <p:nvSpPr>
          <p:cNvPr id="3" name="TextBox 3"/>
          <p:cNvSpPr txBox="1"/>
          <p:nvPr/>
        </p:nvSpPr>
        <p:spPr>
          <a:xfrm>
            <a:off x="2161868" y="738707"/>
            <a:ext cx="5590577" cy="773473"/>
          </a:xfrm>
          <a:prstGeom prst="rect">
            <a:avLst/>
          </a:prstGeom>
        </p:spPr>
        <p:txBody>
          <a:bodyPr lIns="0" tIns="0" rIns="0" bIns="0" rtlCol="0" anchor="t">
            <a:spAutoFit/>
          </a:bodyPr>
          <a:lstStyle/>
          <a:p>
            <a:pPr algn="ctr">
              <a:lnSpc>
                <a:spcPts val="3892"/>
              </a:lnSpc>
              <a:spcBef>
                <a:spcPct val="0"/>
              </a:spcBef>
            </a:pPr>
            <a:r>
              <a:rPr lang="en-US" sz="3243" b="1">
                <a:solidFill>
                  <a:srgbClr val="000000"/>
                </a:solidFill>
                <a:latin typeface="Rubik Bold"/>
                <a:ea typeface="Rubik Bold"/>
                <a:cs typeface="Rubik Bold"/>
                <a:sym typeface="Rubik Bold"/>
              </a:rPr>
              <a:t>Ofrenda del Primer Sábado </a:t>
            </a:r>
          </a:p>
          <a:p>
            <a:pPr algn="ctr">
              <a:lnSpc>
                <a:spcPts val="2268"/>
              </a:lnSpc>
              <a:spcBef>
                <a:spcPct val="0"/>
              </a:spcBef>
            </a:pPr>
            <a:r>
              <a:rPr lang="en-US" sz="1890">
                <a:solidFill>
                  <a:srgbClr val="000000"/>
                </a:solidFill>
                <a:latin typeface="Rubik"/>
                <a:ea typeface="Rubik"/>
                <a:cs typeface="Rubik"/>
                <a:sym typeface="Rubik"/>
              </a:rPr>
              <a:t>SÁBADO, 7 DE JUNIO DE 2025</a:t>
            </a:r>
          </a:p>
        </p:txBody>
      </p:sp>
      <p:sp>
        <p:nvSpPr>
          <p:cNvPr id="4" name="TextBox 4"/>
          <p:cNvSpPr txBox="1"/>
          <p:nvPr/>
        </p:nvSpPr>
        <p:spPr>
          <a:xfrm>
            <a:off x="1157504" y="2895607"/>
            <a:ext cx="7599305" cy="524767"/>
          </a:xfrm>
          <a:prstGeom prst="rect">
            <a:avLst/>
          </a:prstGeom>
        </p:spPr>
        <p:txBody>
          <a:bodyPr lIns="0" tIns="0" rIns="0" bIns="0" rtlCol="0" anchor="t">
            <a:spAutoFit/>
          </a:bodyPr>
          <a:lstStyle/>
          <a:p>
            <a:pPr algn="ctr">
              <a:lnSpc>
                <a:spcPts val="4159"/>
              </a:lnSpc>
              <a:spcBef>
                <a:spcPct val="0"/>
              </a:spcBef>
            </a:pPr>
            <a:r>
              <a:rPr lang="en-US" sz="3466">
                <a:solidFill>
                  <a:srgbClr val="000000"/>
                </a:solidFill>
                <a:latin typeface="Rubik"/>
                <a:ea typeface="Rubik"/>
                <a:cs typeface="Rubik"/>
                <a:sym typeface="Rubik"/>
              </a:rPr>
              <a:t>Para dos capillas en Tamil Nadu, India</a:t>
            </a:r>
          </a:p>
        </p:txBody>
      </p:sp>
      <p:sp>
        <p:nvSpPr>
          <p:cNvPr id="5" name="TextBox 5"/>
          <p:cNvSpPr txBox="1"/>
          <p:nvPr/>
        </p:nvSpPr>
        <p:spPr>
          <a:xfrm>
            <a:off x="485852" y="4081451"/>
            <a:ext cx="8942609" cy="3714725"/>
          </a:xfrm>
          <a:prstGeom prst="rect">
            <a:avLst/>
          </a:prstGeom>
        </p:spPr>
        <p:txBody>
          <a:bodyPr lIns="0" tIns="0" rIns="0" bIns="0" rtlCol="0" anchor="t">
            <a:spAutoFit/>
          </a:bodyPr>
          <a:lstStyle/>
          <a:p>
            <a:pPr algn="ctr">
              <a:lnSpc>
                <a:spcPts val="2998"/>
              </a:lnSpc>
              <a:spcBef>
                <a:spcPct val="0"/>
              </a:spcBef>
            </a:pPr>
            <a:r>
              <a:rPr lang="en-US" sz="2499">
                <a:solidFill>
                  <a:srgbClr val="000000"/>
                </a:solidFill>
                <a:latin typeface="Rubik"/>
                <a:ea typeface="Rubik"/>
                <a:cs typeface="Rubik"/>
                <a:sym typeface="Rubik"/>
              </a:rPr>
              <a:t>Pedimos respetuosamente a nuestros hermanos y hermanas de todo el mundo que ofrezcan su generoso apoyo para construir faros a fin de que el Señor brille aquí. “Con la labor de defender los mandamientos de Dios y reparar las brechas que se han hecho a la ley de Dios, hemos de unir la compasión por la humanidad doliente. Hemos de mostrar el supremo amor de Dios. Hemos de exaltar su monumento conmemorativo.”—El Ministerio de la Bondad, p. 35. Gracias, y que el Señor bendiga los donativos y a quienes los hacen.</a:t>
            </a:r>
          </a:p>
        </p:txBody>
      </p:sp>
      <p:sp>
        <p:nvSpPr>
          <p:cNvPr id="6" name="TextBox 6"/>
          <p:cNvSpPr txBox="1"/>
          <p:nvPr/>
        </p:nvSpPr>
        <p:spPr>
          <a:xfrm>
            <a:off x="4414309" y="8277815"/>
            <a:ext cx="5014152" cy="227813"/>
          </a:xfrm>
          <a:prstGeom prst="rect">
            <a:avLst/>
          </a:prstGeom>
        </p:spPr>
        <p:txBody>
          <a:bodyPr lIns="0" tIns="0" rIns="0" bIns="0" rtlCol="0" anchor="t">
            <a:spAutoFit/>
          </a:bodyPr>
          <a:lstStyle/>
          <a:p>
            <a:pPr algn="ctr">
              <a:lnSpc>
                <a:spcPts val="1762"/>
              </a:lnSpc>
              <a:spcBef>
                <a:spcPct val="0"/>
              </a:spcBef>
            </a:pPr>
            <a:r>
              <a:rPr lang="en-US" sz="1468">
                <a:solidFill>
                  <a:srgbClr val="000000"/>
                </a:solidFill>
                <a:latin typeface="Rubik"/>
                <a:ea typeface="Rubik"/>
                <a:cs typeface="Rubik"/>
                <a:sym typeface="Rubik"/>
              </a:rPr>
              <a:t>Sus hermanos y hermanas de Pattiveeranpatti y Pallapatti</a:t>
            </a:r>
          </a:p>
        </p:txBody>
      </p:sp>
      <p:grpSp>
        <p:nvGrpSpPr>
          <p:cNvPr id="7" name="Group 7"/>
          <p:cNvGrpSpPr/>
          <p:nvPr/>
        </p:nvGrpSpPr>
        <p:grpSpPr>
          <a:xfrm>
            <a:off x="15093303" y="8862778"/>
            <a:ext cx="2790780" cy="791044"/>
            <a:chOff x="0" y="0"/>
            <a:chExt cx="3721040" cy="1054725"/>
          </a:xfrm>
        </p:grpSpPr>
        <p:sp>
          <p:nvSpPr>
            <p:cNvPr id="8" name="Freeform 8"/>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02EF1-8104-B7BB-4D6A-CD0F1812ED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0B3F18-73F8-EF79-06D2-CF88BD01C87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s-CO"/>
          </a:p>
        </p:txBody>
      </p:sp>
      <p:grpSp>
        <p:nvGrpSpPr>
          <p:cNvPr id="3" name="Group 3">
            <a:extLst>
              <a:ext uri="{FF2B5EF4-FFF2-40B4-BE49-F238E27FC236}">
                <a16:creationId xmlns:a16="http://schemas.microsoft.com/office/drawing/2014/main" id="{80E96031-8261-7D53-2F77-98E21C40062F}"/>
              </a:ext>
            </a:extLst>
          </p:cNvPr>
          <p:cNvGrpSpPr/>
          <p:nvPr/>
        </p:nvGrpSpPr>
        <p:grpSpPr>
          <a:xfrm rot="-5400000">
            <a:off x="6188681" y="-1812319"/>
            <a:ext cx="5910639" cy="18288000"/>
            <a:chOff x="0" y="0"/>
            <a:chExt cx="1556711" cy="4816593"/>
          </a:xfrm>
        </p:grpSpPr>
        <p:sp>
          <p:nvSpPr>
            <p:cNvPr id="4" name="Freeform 4">
              <a:extLst>
                <a:ext uri="{FF2B5EF4-FFF2-40B4-BE49-F238E27FC236}">
                  <a16:creationId xmlns:a16="http://schemas.microsoft.com/office/drawing/2014/main" id="{5491539F-45AC-CCEC-3BC8-AF815AEAE62B}"/>
                </a:ext>
              </a:extLst>
            </p:cNvPr>
            <p:cNvSpPr/>
            <p:nvPr/>
          </p:nvSpPr>
          <p:spPr>
            <a:xfrm>
              <a:off x="0" y="0"/>
              <a:ext cx="1556711" cy="4816592"/>
            </a:xfrm>
            <a:custGeom>
              <a:avLst/>
              <a:gdLst/>
              <a:ahLst/>
              <a:cxnLst/>
              <a:rect l="l" t="t" r="r" b="b"/>
              <a:pathLst>
                <a:path w="1556711" h="4816592">
                  <a:moveTo>
                    <a:pt x="0" y="0"/>
                  </a:moveTo>
                  <a:lnTo>
                    <a:pt x="1556711" y="0"/>
                  </a:lnTo>
                  <a:lnTo>
                    <a:pt x="1556711" y="4816592"/>
                  </a:lnTo>
                  <a:lnTo>
                    <a:pt x="0" y="4816592"/>
                  </a:lnTo>
                  <a:close/>
                </a:path>
              </a:pathLst>
            </a:custGeom>
            <a:gradFill rotWithShape="1">
              <a:gsLst>
                <a:gs pos="0">
                  <a:srgbClr val="803737">
                    <a:alpha val="100000"/>
                  </a:srgbClr>
                </a:gs>
                <a:gs pos="100000">
                  <a:srgbClr val="C0B281">
                    <a:alpha val="0"/>
                  </a:srgbClr>
                </a:gs>
              </a:gsLst>
              <a:lin ang="0"/>
            </a:gradFill>
          </p:spPr>
          <p:txBody>
            <a:bodyPr/>
            <a:lstStyle/>
            <a:p>
              <a:endParaRPr lang="es-CO"/>
            </a:p>
          </p:txBody>
        </p:sp>
        <p:sp>
          <p:nvSpPr>
            <p:cNvPr id="5" name="TextBox 5">
              <a:extLst>
                <a:ext uri="{FF2B5EF4-FFF2-40B4-BE49-F238E27FC236}">
                  <a16:creationId xmlns:a16="http://schemas.microsoft.com/office/drawing/2014/main" id="{3886F8C9-FD8C-FB33-9FD8-E7DAE2088CC4}"/>
                </a:ext>
              </a:extLst>
            </p:cNvPr>
            <p:cNvSpPr txBox="1"/>
            <p:nvPr/>
          </p:nvSpPr>
          <p:spPr>
            <a:xfrm>
              <a:off x="0" y="0"/>
              <a:ext cx="1556711" cy="4816593"/>
            </a:xfrm>
            <a:prstGeom prst="rect">
              <a:avLst/>
            </a:prstGeom>
          </p:spPr>
          <p:txBody>
            <a:bodyPr lIns="50800" tIns="50800" rIns="50800" bIns="50800" rtlCol="0" anchor="ctr"/>
            <a:lstStyle/>
            <a:p>
              <a:pPr algn="ctr">
                <a:lnSpc>
                  <a:spcPts val="2998"/>
                </a:lnSpc>
              </a:pPr>
              <a:endParaRPr/>
            </a:p>
          </p:txBody>
        </p:sp>
      </p:grpSp>
      <p:grpSp>
        <p:nvGrpSpPr>
          <p:cNvPr id="6" name="Group 6">
            <a:extLst>
              <a:ext uri="{FF2B5EF4-FFF2-40B4-BE49-F238E27FC236}">
                <a16:creationId xmlns:a16="http://schemas.microsoft.com/office/drawing/2014/main" id="{1BB44652-CEC6-1F5F-2CDE-9A3A627DD25D}"/>
              </a:ext>
            </a:extLst>
          </p:cNvPr>
          <p:cNvGrpSpPr/>
          <p:nvPr/>
        </p:nvGrpSpPr>
        <p:grpSpPr>
          <a:xfrm>
            <a:off x="0" y="817589"/>
            <a:ext cx="4733917" cy="847724"/>
            <a:chOff x="0" y="0"/>
            <a:chExt cx="6311889" cy="1130299"/>
          </a:xfrm>
        </p:grpSpPr>
        <p:sp>
          <p:nvSpPr>
            <p:cNvPr id="7" name="Freeform 7">
              <a:extLst>
                <a:ext uri="{FF2B5EF4-FFF2-40B4-BE49-F238E27FC236}">
                  <a16:creationId xmlns:a16="http://schemas.microsoft.com/office/drawing/2014/main" id="{82413B99-727B-8C79-24A3-0C3129CD9665}"/>
                </a:ext>
              </a:extLst>
            </p:cNvPr>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8" name="Group 8">
            <a:extLst>
              <a:ext uri="{FF2B5EF4-FFF2-40B4-BE49-F238E27FC236}">
                <a16:creationId xmlns:a16="http://schemas.microsoft.com/office/drawing/2014/main" id="{468CFA60-6E93-1D5C-46CC-21AC55B299CE}"/>
              </a:ext>
            </a:extLst>
          </p:cNvPr>
          <p:cNvGrpSpPr/>
          <p:nvPr/>
        </p:nvGrpSpPr>
        <p:grpSpPr>
          <a:xfrm>
            <a:off x="14989949" y="8715375"/>
            <a:ext cx="3118000" cy="1028700"/>
            <a:chOff x="0" y="0"/>
            <a:chExt cx="4157333" cy="1371600"/>
          </a:xfrm>
        </p:grpSpPr>
        <p:sp>
          <p:nvSpPr>
            <p:cNvPr id="9" name="Freeform 9">
              <a:extLst>
                <a:ext uri="{FF2B5EF4-FFF2-40B4-BE49-F238E27FC236}">
                  <a16:creationId xmlns:a16="http://schemas.microsoft.com/office/drawing/2014/main" id="{2618D311-A9B1-2536-4BEB-38C2069B5CDB}"/>
                </a:ext>
              </a:extLst>
            </p:cNvPr>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0" name="TextBox 10">
            <a:extLst>
              <a:ext uri="{FF2B5EF4-FFF2-40B4-BE49-F238E27FC236}">
                <a16:creationId xmlns:a16="http://schemas.microsoft.com/office/drawing/2014/main" id="{AB6B2426-C73C-B5AD-C950-85EC4C6C3A5C}"/>
              </a:ext>
            </a:extLst>
          </p:cNvPr>
          <p:cNvSpPr txBox="1"/>
          <p:nvPr/>
        </p:nvSpPr>
        <p:spPr>
          <a:xfrm>
            <a:off x="50800" y="946189"/>
            <a:ext cx="4632317" cy="590525"/>
          </a:xfrm>
          <a:prstGeom prst="rect">
            <a:avLst/>
          </a:prstGeom>
        </p:spPr>
        <p:txBody>
          <a:bodyPr lIns="0" tIns="0" rIns="0" bIns="0" rtlCol="0" anchor="t">
            <a:spAutoFit/>
          </a:bodyPr>
          <a:lstStyle/>
          <a:p>
            <a:pPr algn="ctr">
              <a:lnSpc>
                <a:spcPts val="4678"/>
              </a:lnSpc>
            </a:pPr>
            <a:r>
              <a:rPr lang="en-US" sz="3898">
                <a:solidFill>
                  <a:srgbClr val="FEFEFE"/>
                </a:solidFill>
                <a:latin typeface="Bw Modelica 1"/>
                <a:ea typeface="Bw Modelica 1"/>
                <a:cs typeface="Bw Modelica 1"/>
                <a:sym typeface="Bw Modelica 1"/>
              </a:rPr>
              <a:t>LECCIÓN 10</a:t>
            </a:r>
          </a:p>
        </p:txBody>
      </p:sp>
      <p:grpSp>
        <p:nvGrpSpPr>
          <p:cNvPr id="13" name="Grupo 12">
            <a:extLst>
              <a:ext uri="{FF2B5EF4-FFF2-40B4-BE49-F238E27FC236}">
                <a16:creationId xmlns:a16="http://schemas.microsoft.com/office/drawing/2014/main" id="{72867BC5-E8B6-CA82-6568-D581B07ABAF2}"/>
              </a:ext>
            </a:extLst>
          </p:cNvPr>
          <p:cNvGrpSpPr/>
          <p:nvPr/>
        </p:nvGrpSpPr>
        <p:grpSpPr>
          <a:xfrm>
            <a:off x="2504960" y="7533392"/>
            <a:ext cx="13278080" cy="1696333"/>
            <a:chOff x="2504960" y="7533392"/>
            <a:chExt cx="13278080" cy="1696333"/>
          </a:xfrm>
        </p:grpSpPr>
        <p:sp>
          <p:nvSpPr>
            <p:cNvPr id="11" name="TextBox 11">
              <a:extLst>
                <a:ext uri="{FF2B5EF4-FFF2-40B4-BE49-F238E27FC236}">
                  <a16:creationId xmlns:a16="http://schemas.microsoft.com/office/drawing/2014/main" id="{F5005D9E-DCB5-0880-C32D-944C467C4FA7}"/>
                </a:ext>
              </a:extLst>
            </p:cNvPr>
            <p:cNvSpPr txBox="1"/>
            <p:nvPr/>
          </p:nvSpPr>
          <p:spPr>
            <a:xfrm>
              <a:off x="2504960" y="8029703"/>
              <a:ext cx="13278080" cy="1200022"/>
            </a:xfrm>
            <a:prstGeom prst="rect">
              <a:avLst/>
            </a:prstGeom>
          </p:spPr>
          <p:txBody>
            <a:bodyPr lIns="0" tIns="0" rIns="0" bIns="0" rtlCol="0" anchor="t">
              <a:spAutoFit/>
            </a:bodyPr>
            <a:lstStyle/>
            <a:p>
              <a:pPr algn="ctr">
                <a:lnSpc>
                  <a:spcPts val="9468"/>
                </a:lnSpc>
                <a:spcBef>
                  <a:spcPct val="0"/>
                </a:spcBef>
              </a:pPr>
              <a:r>
                <a:rPr lang="en-US" sz="7890" dirty="0">
                  <a:solidFill>
                    <a:srgbClr val="FEFEFE"/>
                  </a:solidFill>
                  <a:latin typeface="Bw Modelica 1"/>
                  <a:ea typeface="Bw Modelica 1"/>
                  <a:cs typeface="Bw Modelica 1"/>
                  <a:sym typeface="Bw Modelica 1"/>
                </a:rPr>
                <a:t>CEGUERA ESPIRITUAL</a:t>
              </a:r>
            </a:p>
          </p:txBody>
        </p:sp>
        <p:sp>
          <p:nvSpPr>
            <p:cNvPr id="12" name="TextBox 12">
              <a:extLst>
                <a:ext uri="{FF2B5EF4-FFF2-40B4-BE49-F238E27FC236}">
                  <a16:creationId xmlns:a16="http://schemas.microsoft.com/office/drawing/2014/main" id="{867A9A09-A698-D75A-BF24-330171E10BE2}"/>
                </a:ext>
              </a:extLst>
            </p:cNvPr>
            <p:cNvSpPr txBox="1"/>
            <p:nvPr/>
          </p:nvSpPr>
          <p:spPr>
            <a:xfrm>
              <a:off x="6503758" y="7533392"/>
              <a:ext cx="5280485" cy="496311"/>
            </a:xfrm>
            <a:prstGeom prst="rect">
              <a:avLst/>
            </a:prstGeom>
          </p:spPr>
          <p:txBody>
            <a:bodyPr lIns="0" tIns="0" rIns="0" bIns="0" rtlCol="0" anchor="t">
              <a:spAutoFit/>
            </a:bodyPr>
            <a:lstStyle/>
            <a:p>
              <a:pPr algn="ctr">
                <a:lnSpc>
                  <a:spcPts val="3765"/>
                </a:lnSpc>
                <a:spcBef>
                  <a:spcPct val="0"/>
                </a:spcBef>
              </a:pPr>
              <a:r>
                <a:rPr lang="en-US" sz="3137">
                  <a:solidFill>
                    <a:srgbClr val="FEFEFE"/>
                  </a:solidFill>
                  <a:latin typeface="Arimo"/>
                  <a:ea typeface="Arimo"/>
                  <a:cs typeface="Arimo"/>
                  <a:sym typeface="Arimo"/>
                </a:rPr>
                <a:t>ENFRENTÁNDOSE A LA</a:t>
              </a:r>
            </a:p>
          </p:txBody>
        </p:sp>
      </p:grpSp>
    </p:spTree>
    <p:extLst>
      <p:ext uri="{BB962C8B-B14F-4D97-AF65-F5344CB8AC3E}">
        <p14:creationId xmlns:p14="http://schemas.microsoft.com/office/powerpoint/2010/main" val="377647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2941" y="4480352"/>
            <a:ext cx="15398833" cy="5806648"/>
          </a:xfrm>
          <a:custGeom>
            <a:avLst/>
            <a:gdLst/>
            <a:ahLst/>
            <a:cxnLst/>
            <a:rect l="l" t="t" r="r" b="b"/>
            <a:pathLst>
              <a:path w="15398833" h="5806648">
                <a:moveTo>
                  <a:pt x="0" y="0"/>
                </a:moveTo>
                <a:lnTo>
                  <a:pt x="15398833" y="0"/>
                </a:lnTo>
                <a:lnTo>
                  <a:pt x="15398833" y="5806648"/>
                </a:lnTo>
                <a:lnTo>
                  <a:pt x="0" y="5806648"/>
                </a:lnTo>
                <a:lnTo>
                  <a:pt x="0" y="0"/>
                </a:lnTo>
                <a:close/>
              </a:path>
            </a:pathLst>
          </a:custGeom>
          <a:blipFill>
            <a:blip r:embed="rId2"/>
            <a:stretch>
              <a:fillRect t="-24585" b="-24585"/>
            </a:stretch>
          </a:blipFill>
        </p:spPr>
        <p:txBody>
          <a:bodyPr/>
          <a:lstStyle/>
          <a:p>
            <a:endParaRPr lang="es-CO"/>
          </a:p>
        </p:txBody>
      </p:sp>
      <p:grpSp>
        <p:nvGrpSpPr>
          <p:cNvPr id="3" name="Group 3"/>
          <p:cNvGrpSpPr/>
          <p:nvPr/>
        </p:nvGrpSpPr>
        <p:grpSpPr>
          <a:xfrm rot="-5400000">
            <a:off x="7343775" y="-657225"/>
            <a:ext cx="3600450" cy="18288000"/>
            <a:chOff x="0" y="0"/>
            <a:chExt cx="948267" cy="4816593"/>
          </a:xfrm>
        </p:grpSpPr>
        <p:sp>
          <p:nvSpPr>
            <p:cNvPr id="4" name="Freeform 4"/>
            <p:cNvSpPr/>
            <p:nvPr/>
          </p:nvSpPr>
          <p:spPr>
            <a:xfrm>
              <a:off x="0" y="0"/>
              <a:ext cx="948267" cy="4816592"/>
            </a:xfrm>
            <a:custGeom>
              <a:avLst/>
              <a:gdLst/>
              <a:ahLst/>
              <a:cxnLst/>
              <a:rect l="l" t="t" r="r" b="b"/>
              <a:pathLst>
                <a:path w="948267" h="4816592">
                  <a:moveTo>
                    <a:pt x="0" y="0"/>
                  </a:moveTo>
                  <a:lnTo>
                    <a:pt x="948267" y="0"/>
                  </a:lnTo>
                  <a:lnTo>
                    <a:pt x="948267"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481659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0" y="1028700"/>
            <a:ext cx="4733917" cy="847724"/>
            <a:chOff x="0" y="0"/>
            <a:chExt cx="6311889" cy="1130299"/>
          </a:xfrm>
        </p:grpSpPr>
        <p:sp>
          <p:nvSpPr>
            <p:cNvPr id="7" name="Freeform 7"/>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sp>
        <p:nvSpPr>
          <p:cNvPr id="8" name="TextBox 8"/>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 DOMINGO</a:t>
            </a:r>
          </a:p>
        </p:txBody>
      </p:sp>
      <p:sp>
        <p:nvSpPr>
          <p:cNvPr id="9" name="TextBox 9"/>
          <p:cNvSpPr txBox="1"/>
          <p:nvPr/>
        </p:nvSpPr>
        <p:spPr>
          <a:xfrm>
            <a:off x="5287475" y="1157300"/>
            <a:ext cx="12236164" cy="761979"/>
          </a:xfrm>
          <a:prstGeom prst="rect">
            <a:avLst/>
          </a:prstGeom>
        </p:spPr>
        <p:txBody>
          <a:bodyPr lIns="0" tIns="0" rIns="0" bIns="0" rtlCol="0" anchor="t">
            <a:spAutoFit/>
          </a:bodyPr>
          <a:lstStyle/>
          <a:p>
            <a:pPr algn="ctr">
              <a:lnSpc>
                <a:spcPts val="6070"/>
              </a:lnSpc>
            </a:pPr>
            <a:r>
              <a:rPr lang="en-US" sz="5058">
                <a:solidFill>
                  <a:srgbClr val="271C1A"/>
                </a:solidFill>
                <a:latin typeface="Bw Modelica 1"/>
                <a:ea typeface="Bw Modelica 1"/>
                <a:cs typeface="Bw Modelica 1"/>
                <a:sym typeface="Bw Modelica 1"/>
              </a:rPr>
              <a:t>SE REANUDA EL INTERROGATORIO</a:t>
            </a:r>
          </a:p>
        </p:txBody>
      </p:sp>
      <p:sp>
        <p:nvSpPr>
          <p:cNvPr id="10" name="TextBox 10"/>
          <p:cNvSpPr txBox="1"/>
          <p:nvPr/>
        </p:nvSpPr>
        <p:spPr>
          <a:xfrm>
            <a:off x="354937" y="2362211"/>
            <a:ext cx="17168702" cy="1228703"/>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a. Al </a:t>
            </a:r>
            <a:r>
              <a:rPr lang="en-US" sz="4043" dirty="0" err="1">
                <a:solidFill>
                  <a:srgbClr val="000000"/>
                </a:solidFill>
                <a:latin typeface="Bw Modelica 2"/>
                <a:ea typeface="Bw Modelica 2"/>
                <a:cs typeface="Bw Modelica 2"/>
                <a:sym typeface="Bw Modelica 2"/>
              </a:rPr>
              <a:t>citar</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por</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segunda</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vez</a:t>
            </a:r>
            <a:r>
              <a:rPr lang="en-US" sz="4043" dirty="0">
                <a:solidFill>
                  <a:srgbClr val="000000"/>
                </a:solidFill>
                <a:latin typeface="Bw Modelica 2"/>
                <a:ea typeface="Bw Modelica 2"/>
                <a:cs typeface="Bw Modelica 2"/>
                <a:sym typeface="Bw Modelica 2"/>
              </a:rPr>
              <a:t> al </a:t>
            </a:r>
            <a:r>
              <a:rPr lang="en-US" sz="4043" dirty="0" err="1">
                <a:solidFill>
                  <a:srgbClr val="000000"/>
                </a:solidFill>
                <a:latin typeface="Bw Modelica 2"/>
                <a:ea typeface="Bw Modelica 2"/>
                <a:cs typeface="Bw Modelica 2"/>
                <a:sym typeface="Bw Modelica 2"/>
              </a:rPr>
              <a:t>joven</a:t>
            </a:r>
            <a:r>
              <a:rPr lang="en-US" sz="4043" dirty="0">
                <a:solidFill>
                  <a:srgbClr val="000000"/>
                </a:solidFill>
                <a:latin typeface="Bw Modelica 2"/>
                <a:ea typeface="Bw Modelica 2"/>
                <a:cs typeface="Bw Modelica 2"/>
                <a:sym typeface="Bw Modelica 2"/>
              </a:rPr>
              <a:t> a </a:t>
            </a:r>
            <a:r>
              <a:rPr lang="en-US" sz="4043" dirty="0" err="1">
                <a:solidFill>
                  <a:srgbClr val="000000"/>
                </a:solidFill>
                <a:latin typeface="Bw Modelica 2"/>
                <a:ea typeface="Bw Modelica 2"/>
                <a:cs typeface="Bw Modelica 2"/>
                <a:sym typeface="Bw Modelica 2"/>
              </a:rPr>
              <a:t>quien</a:t>
            </a:r>
            <a:r>
              <a:rPr lang="en-US" sz="4043" dirty="0">
                <a:solidFill>
                  <a:srgbClr val="000000"/>
                </a:solidFill>
                <a:latin typeface="Bw Modelica 2"/>
                <a:ea typeface="Bw Modelica 2"/>
                <a:cs typeface="Bw Modelica 2"/>
                <a:sym typeface="Bw Modelica 2"/>
              </a:rPr>
              <a:t> Jesús </a:t>
            </a:r>
            <a:r>
              <a:rPr lang="en-US" sz="4043" dirty="0" err="1">
                <a:solidFill>
                  <a:srgbClr val="000000"/>
                </a:solidFill>
                <a:latin typeface="Bw Modelica 2"/>
                <a:ea typeface="Bw Modelica 2"/>
                <a:cs typeface="Bw Modelica 2"/>
                <a:sym typeface="Bw Modelica 2"/>
              </a:rPr>
              <a:t>había</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devuelto</a:t>
            </a:r>
            <a:r>
              <a:rPr lang="en-US" sz="4043" dirty="0">
                <a:solidFill>
                  <a:srgbClr val="000000"/>
                </a:solidFill>
                <a:latin typeface="Bw Modelica 2"/>
                <a:ea typeface="Bw Modelica 2"/>
                <a:cs typeface="Bw Modelica 2"/>
                <a:sym typeface="Bw Modelica 2"/>
              </a:rPr>
              <a:t> la vista, ¿</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intentaron</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obligarle</a:t>
            </a:r>
            <a:r>
              <a:rPr lang="en-US" sz="4043" dirty="0">
                <a:solidFill>
                  <a:srgbClr val="000000"/>
                </a:solidFill>
                <a:latin typeface="Bw Modelica 2"/>
                <a:ea typeface="Bw Modelica 2"/>
                <a:cs typeface="Bw Modelica 2"/>
                <a:sym typeface="Bw Modelica 2"/>
              </a:rPr>
              <a:t> a </a:t>
            </a:r>
            <a:r>
              <a:rPr lang="en-US" sz="4043" dirty="0" err="1">
                <a:solidFill>
                  <a:srgbClr val="000000"/>
                </a:solidFill>
                <a:latin typeface="Bw Modelica 2"/>
                <a:ea typeface="Bw Modelica 2"/>
                <a:cs typeface="Bw Modelica 2"/>
                <a:sym typeface="Bw Modelica 2"/>
              </a:rPr>
              <a:t>hacer</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los</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fariseos</a:t>
            </a:r>
            <a:r>
              <a:rPr lang="en-US" sz="4043" dirty="0">
                <a:solidFill>
                  <a:srgbClr val="000000"/>
                </a:solidFill>
                <a:latin typeface="Bw Modelica 2"/>
                <a:ea typeface="Bw Modelica 2"/>
                <a:cs typeface="Bw Modelica 2"/>
                <a:sym typeface="Bw Modelica 2"/>
              </a:rPr>
              <a:t>? </a:t>
            </a:r>
            <a:r>
              <a:rPr lang="en-US" sz="2000" dirty="0">
                <a:solidFill>
                  <a:srgbClr val="000000"/>
                </a:solidFill>
                <a:latin typeface="Bw Modelica 2"/>
                <a:ea typeface="Bw Modelica 2"/>
                <a:cs typeface="Bw Modelica 2"/>
                <a:sym typeface="Bw Modelica 2"/>
              </a:rPr>
              <a:t>Juan 9:24.</a:t>
            </a:r>
            <a:endParaRPr lang="en-US" sz="4043" dirty="0">
              <a:solidFill>
                <a:srgbClr val="000000"/>
              </a:solidFill>
              <a:latin typeface="Bw Modelica 2"/>
              <a:ea typeface="Bw Modelica 2"/>
              <a:cs typeface="Bw Modelica 2"/>
              <a:sym typeface="Bw Modelica 2"/>
            </a:endParaRPr>
          </a:p>
        </p:txBody>
      </p:sp>
      <p:grpSp>
        <p:nvGrpSpPr>
          <p:cNvPr id="11" name="Group 11"/>
          <p:cNvGrpSpPr/>
          <p:nvPr/>
        </p:nvGrpSpPr>
        <p:grpSpPr>
          <a:xfrm>
            <a:off x="15093303" y="8862778"/>
            <a:ext cx="2790780" cy="791044"/>
            <a:chOff x="0" y="0"/>
            <a:chExt cx="3721040" cy="1054725"/>
          </a:xfrm>
        </p:grpSpPr>
        <p:sp>
          <p:nvSpPr>
            <p:cNvPr id="12" name="Freeform 12"/>
            <p:cNvSpPr/>
            <p:nvPr/>
          </p:nvSpPr>
          <p:spPr>
            <a:xfrm>
              <a:off x="0" y="0"/>
              <a:ext cx="3721100" cy="1054735"/>
            </a:xfrm>
            <a:custGeom>
              <a:avLst/>
              <a:gdLst/>
              <a:ahLst/>
              <a:cxnLst/>
              <a:rect l="l" t="t" r="r" b="b"/>
              <a:pathLst>
                <a:path w="3721100" h="1054735">
                  <a:moveTo>
                    <a:pt x="0" y="0"/>
                  </a:moveTo>
                  <a:lnTo>
                    <a:pt x="3721100" y="0"/>
                  </a:lnTo>
                  <a:lnTo>
                    <a:pt x="3721100" y="1054735"/>
                  </a:lnTo>
                  <a:lnTo>
                    <a:pt x="0" y="1054735"/>
                  </a:lnTo>
                  <a:lnTo>
                    <a:pt x="0" y="0"/>
                  </a:lnTo>
                  <a:close/>
                </a:path>
              </a:pathLst>
            </a:custGeom>
            <a:blipFill>
              <a:blip r:embed="rId3"/>
              <a:stretch>
                <a:fillRect t="-49223" r="1" b="-49222"/>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224399"/>
            <a:ext cx="18288000" cy="6062601"/>
          </a:xfrm>
          <a:custGeom>
            <a:avLst/>
            <a:gdLst/>
            <a:ahLst/>
            <a:cxnLst/>
            <a:rect l="l" t="t" r="r" b="b"/>
            <a:pathLst>
              <a:path w="18288000" h="6062601">
                <a:moveTo>
                  <a:pt x="0" y="0"/>
                </a:moveTo>
                <a:lnTo>
                  <a:pt x="18288000" y="0"/>
                </a:lnTo>
                <a:lnTo>
                  <a:pt x="18288000" y="6062601"/>
                </a:lnTo>
                <a:lnTo>
                  <a:pt x="0" y="6062601"/>
                </a:lnTo>
                <a:lnTo>
                  <a:pt x="0" y="0"/>
                </a:lnTo>
                <a:close/>
              </a:path>
            </a:pathLst>
          </a:custGeom>
          <a:blipFill>
            <a:blip r:embed="rId2"/>
            <a:stretch>
              <a:fillRect t="-32199" b="-68901"/>
            </a:stretch>
          </a:blipFill>
        </p:spPr>
        <p:txBody>
          <a:bodyPr/>
          <a:lstStyle/>
          <a:p>
            <a:endParaRPr lang="es-CO"/>
          </a:p>
        </p:txBody>
      </p:sp>
      <p:grpSp>
        <p:nvGrpSpPr>
          <p:cNvPr id="3" name="Group 3"/>
          <p:cNvGrpSpPr/>
          <p:nvPr/>
        </p:nvGrpSpPr>
        <p:grpSpPr>
          <a:xfrm rot="5400000">
            <a:off x="7343775" y="-3263483"/>
            <a:ext cx="3600450" cy="18288000"/>
            <a:chOff x="0" y="0"/>
            <a:chExt cx="948267" cy="4816593"/>
          </a:xfrm>
        </p:grpSpPr>
        <p:sp>
          <p:nvSpPr>
            <p:cNvPr id="4" name="Freeform 4"/>
            <p:cNvSpPr/>
            <p:nvPr/>
          </p:nvSpPr>
          <p:spPr>
            <a:xfrm>
              <a:off x="0" y="0"/>
              <a:ext cx="948267" cy="4816592"/>
            </a:xfrm>
            <a:custGeom>
              <a:avLst/>
              <a:gdLst/>
              <a:ahLst/>
              <a:cxnLst/>
              <a:rect l="l" t="t" r="r" b="b"/>
              <a:pathLst>
                <a:path w="948267" h="4816592">
                  <a:moveTo>
                    <a:pt x="0" y="0"/>
                  </a:moveTo>
                  <a:lnTo>
                    <a:pt x="948267" y="0"/>
                  </a:lnTo>
                  <a:lnTo>
                    <a:pt x="948267"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481659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rot="5400000">
            <a:off x="7343775" y="-3263483"/>
            <a:ext cx="3600450" cy="18288000"/>
            <a:chOff x="0" y="0"/>
            <a:chExt cx="948267" cy="4816593"/>
          </a:xfrm>
        </p:grpSpPr>
        <p:sp>
          <p:nvSpPr>
            <p:cNvPr id="7" name="Freeform 7"/>
            <p:cNvSpPr/>
            <p:nvPr/>
          </p:nvSpPr>
          <p:spPr>
            <a:xfrm>
              <a:off x="0" y="0"/>
              <a:ext cx="948267" cy="4816592"/>
            </a:xfrm>
            <a:custGeom>
              <a:avLst/>
              <a:gdLst/>
              <a:ahLst/>
              <a:cxnLst/>
              <a:rect l="l" t="t" r="r" b="b"/>
              <a:pathLst>
                <a:path w="948267" h="4816592">
                  <a:moveTo>
                    <a:pt x="0" y="0"/>
                  </a:moveTo>
                  <a:lnTo>
                    <a:pt x="948267" y="0"/>
                  </a:lnTo>
                  <a:lnTo>
                    <a:pt x="948267" y="4816592"/>
                  </a:lnTo>
                  <a:lnTo>
                    <a:pt x="0" y="4816592"/>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8" name="TextBox 8"/>
            <p:cNvSpPr txBox="1"/>
            <p:nvPr/>
          </p:nvSpPr>
          <p:spPr>
            <a:xfrm>
              <a:off x="0" y="0"/>
              <a:ext cx="948267" cy="4816593"/>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0" y="733438"/>
            <a:ext cx="3872581" cy="847724"/>
            <a:chOff x="0" y="0"/>
            <a:chExt cx="5163442" cy="1130299"/>
          </a:xfrm>
        </p:grpSpPr>
        <p:sp>
          <p:nvSpPr>
            <p:cNvPr id="10" name="Freeform 10"/>
            <p:cNvSpPr/>
            <p:nvPr/>
          </p:nvSpPr>
          <p:spPr>
            <a:xfrm>
              <a:off x="0" y="0"/>
              <a:ext cx="5163452" cy="1130300"/>
            </a:xfrm>
            <a:custGeom>
              <a:avLst/>
              <a:gdLst/>
              <a:ahLst/>
              <a:cxnLst/>
              <a:rect l="l" t="t" r="r" b="b"/>
              <a:pathLst>
                <a:path w="5163452" h="1130300">
                  <a:moveTo>
                    <a:pt x="0" y="0"/>
                  </a:moveTo>
                  <a:lnTo>
                    <a:pt x="5163452" y="0"/>
                  </a:lnTo>
                  <a:lnTo>
                    <a:pt x="5163452" y="1130300"/>
                  </a:lnTo>
                  <a:lnTo>
                    <a:pt x="0" y="1130300"/>
                  </a:lnTo>
                  <a:close/>
                </a:path>
              </a:pathLst>
            </a:custGeom>
            <a:solidFill>
              <a:srgbClr val="302924"/>
            </a:solidFill>
          </p:spPr>
          <p:txBody>
            <a:bodyPr/>
            <a:lstStyle/>
            <a:p>
              <a:endParaRPr lang="es-CO"/>
            </a:p>
          </p:txBody>
        </p:sp>
      </p:grpSp>
      <p:sp>
        <p:nvSpPr>
          <p:cNvPr id="11" name="TextBox 11"/>
          <p:cNvSpPr txBox="1"/>
          <p:nvPr/>
        </p:nvSpPr>
        <p:spPr>
          <a:xfrm>
            <a:off x="1260213" y="2908760"/>
            <a:ext cx="15323009" cy="1485857"/>
          </a:xfrm>
          <a:prstGeom prst="rect">
            <a:avLst/>
          </a:prstGeom>
        </p:spPr>
        <p:txBody>
          <a:bodyPr lIns="0" tIns="0" rIns="0" bIns="0" rtlCol="0" anchor="t">
            <a:spAutoFit/>
          </a:bodyPr>
          <a:lstStyle/>
          <a:p>
            <a:pPr algn="ctr">
              <a:lnSpc>
                <a:spcPts val="5886"/>
              </a:lnSpc>
            </a:pPr>
            <a:r>
              <a:rPr lang="en-US" sz="4905" dirty="0">
                <a:solidFill>
                  <a:srgbClr val="271C1A"/>
                </a:solidFill>
                <a:latin typeface="Bw Modelica 2"/>
                <a:ea typeface="Bw Modelica 2"/>
                <a:cs typeface="Bw Modelica 2"/>
                <a:sym typeface="Bw Modelica 2"/>
              </a:rPr>
              <a:t>b. ¿</a:t>
            </a:r>
            <a:r>
              <a:rPr lang="en-US" sz="4905" dirty="0" err="1">
                <a:solidFill>
                  <a:srgbClr val="271C1A"/>
                </a:solidFill>
                <a:latin typeface="Bw Modelica 2"/>
                <a:ea typeface="Bw Modelica 2"/>
                <a:cs typeface="Bw Modelica 2"/>
                <a:sym typeface="Bw Modelica 2"/>
              </a:rPr>
              <a:t>Qué</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argumento</a:t>
            </a:r>
            <a:r>
              <a:rPr lang="en-US" sz="4905" dirty="0">
                <a:solidFill>
                  <a:srgbClr val="271C1A"/>
                </a:solidFill>
                <a:latin typeface="Bw Modelica 2"/>
                <a:ea typeface="Bw Modelica 2"/>
                <a:cs typeface="Bw Modelica 2"/>
                <a:sym typeface="Bw Modelica 2"/>
              </a:rPr>
              <a:t> irrefutable </a:t>
            </a:r>
            <a:r>
              <a:rPr lang="en-US" sz="4905" dirty="0" err="1">
                <a:solidFill>
                  <a:srgbClr val="271C1A"/>
                </a:solidFill>
                <a:latin typeface="Bw Modelica 2"/>
                <a:ea typeface="Bw Modelica 2"/>
                <a:cs typeface="Bw Modelica 2"/>
                <a:sym typeface="Bw Modelica 2"/>
              </a:rPr>
              <a:t>presentó</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el</a:t>
            </a:r>
            <a:r>
              <a:rPr lang="en-US" sz="4905" dirty="0">
                <a:solidFill>
                  <a:srgbClr val="271C1A"/>
                </a:solidFill>
                <a:latin typeface="Bw Modelica 2"/>
                <a:ea typeface="Bw Modelica 2"/>
                <a:cs typeface="Bw Modelica 2"/>
                <a:sym typeface="Bw Modelica 2"/>
              </a:rPr>
              <a:t> </a:t>
            </a:r>
            <a:r>
              <a:rPr lang="en-US" sz="4905" dirty="0" err="1">
                <a:solidFill>
                  <a:srgbClr val="271C1A"/>
                </a:solidFill>
                <a:latin typeface="Bw Modelica 2"/>
                <a:ea typeface="Bw Modelica 2"/>
                <a:cs typeface="Bw Modelica 2"/>
                <a:sym typeface="Bw Modelica 2"/>
              </a:rPr>
              <a:t>joven</a:t>
            </a:r>
            <a:r>
              <a:rPr lang="en-US" sz="4905" dirty="0">
                <a:solidFill>
                  <a:srgbClr val="271C1A"/>
                </a:solidFill>
                <a:latin typeface="Bw Modelica 2"/>
                <a:ea typeface="Bw Modelica 2"/>
                <a:cs typeface="Bw Modelica 2"/>
                <a:sym typeface="Bw Modelica 2"/>
              </a:rPr>
              <a:t>? </a:t>
            </a:r>
            <a:r>
              <a:rPr lang="en-US" sz="2800" dirty="0">
                <a:solidFill>
                  <a:srgbClr val="271C1A"/>
                </a:solidFill>
                <a:latin typeface="Bw Modelica 2"/>
                <a:ea typeface="Bw Modelica 2"/>
                <a:cs typeface="Bw Modelica 2"/>
                <a:sym typeface="Bw Modelica 2"/>
              </a:rPr>
              <a:t>Juan 9:25.</a:t>
            </a:r>
            <a:endParaRPr lang="en-US" sz="4905" dirty="0">
              <a:solidFill>
                <a:srgbClr val="271C1A"/>
              </a:solidFill>
              <a:latin typeface="Bw Modelica 2"/>
              <a:ea typeface="Bw Modelica 2"/>
              <a:cs typeface="Bw Modelica 2"/>
              <a:sym typeface="Bw Modelica 2"/>
            </a:endParaRPr>
          </a:p>
        </p:txBody>
      </p:sp>
      <p:sp>
        <p:nvSpPr>
          <p:cNvPr id="12" name="TextBox 12"/>
          <p:cNvSpPr txBox="1"/>
          <p:nvPr/>
        </p:nvSpPr>
        <p:spPr>
          <a:xfrm>
            <a:off x="437961" y="862037"/>
            <a:ext cx="3434620"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DOMINGO</a:t>
            </a:r>
          </a:p>
        </p:txBody>
      </p:sp>
      <p:grpSp>
        <p:nvGrpSpPr>
          <p:cNvPr id="13" name="Group 13"/>
          <p:cNvGrpSpPr/>
          <p:nvPr/>
        </p:nvGrpSpPr>
        <p:grpSpPr>
          <a:xfrm>
            <a:off x="15040749" y="8743950"/>
            <a:ext cx="3118000" cy="1028700"/>
            <a:chOff x="0" y="0"/>
            <a:chExt cx="4157333" cy="1371600"/>
          </a:xfrm>
        </p:grpSpPr>
        <p:sp>
          <p:nvSpPr>
            <p:cNvPr id="14" name="Freeform 14"/>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19334" y="0"/>
            <a:ext cx="7668666" cy="10287000"/>
          </a:xfrm>
          <a:custGeom>
            <a:avLst/>
            <a:gdLst/>
            <a:ahLst/>
            <a:cxnLst/>
            <a:rect l="l" t="t" r="r" b="b"/>
            <a:pathLst>
              <a:path w="7668666" h="10287000">
                <a:moveTo>
                  <a:pt x="0" y="0"/>
                </a:moveTo>
                <a:lnTo>
                  <a:pt x="7668666" y="0"/>
                </a:lnTo>
                <a:lnTo>
                  <a:pt x="7668666" y="10287000"/>
                </a:lnTo>
                <a:lnTo>
                  <a:pt x="0" y="10287000"/>
                </a:lnTo>
                <a:lnTo>
                  <a:pt x="0" y="0"/>
                </a:lnTo>
                <a:close/>
              </a:path>
            </a:pathLst>
          </a:custGeom>
          <a:blipFill>
            <a:blip r:embed="rId2"/>
            <a:stretch>
              <a:fillRect t="-5910" b="-5910"/>
            </a:stretch>
          </a:blipFill>
        </p:spPr>
        <p:txBody>
          <a:bodyPr/>
          <a:lstStyle/>
          <a:p>
            <a:endParaRPr lang="es-CO"/>
          </a:p>
        </p:txBody>
      </p:sp>
      <p:grpSp>
        <p:nvGrpSpPr>
          <p:cNvPr id="3" name="Group 3"/>
          <p:cNvGrpSpPr/>
          <p:nvPr/>
        </p:nvGrpSpPr>
        <p:grpSpPr>
          <a:xfrm>
            <a:off x="10487930" y="0"/>
            <a:ext cx="3600450" cy="10287000"/>
            <a:chOff x="0" y="0"/>
            <a:chExt cx="948267" cy="2709333"/>
          </a:xfrm>
        </p:grpSpPr>
        <p:sp>
          <p:nvSpPr>
            <p:cNvPr id="4" name="Freeform 4"/>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10591800" y="0"/>
            <a:ext cx="3600450" cy="10287000"/>
            <a:chOff x="0" y="0"/>
            <a:chExt cx="948267" cy="2709333"/>
          </a:xfrm>
        </p:grpSpPr>
        <p:sp>
          <p:nvSpPr>
            <p:cNvPr id="7" name="Freeform 7"/>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8" name="TextBox 8"/>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0" y="1028700"/>
            <a:ext cx="4733917" cy="847724"/>
            <a:chOff x="0" y="0"/>
            <a:chExt cx="6311889" cy="1130299"/>
          </a:xfrm>
        </p:grpSpPr>
        <p:sp>
          <p:nvSpPr>
            <p:cNvPr id="10" name="Freeform 10"/>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11" name="Group 11"/>
          <p:cNvGrpSpPr/>
          <p:nvPr/>
        </p:nvGrpSpPr>
        <p:grpSpPr>
          <a:xfrm>
            <a:off x="15040749" y="8743950"/>
            <a:ext cx="3118000" cy="1028700"/>
            <a:chOff x="0" y="0"/>
            <a:chExt cx="4157333" cy="1371600"/>
          </a:xfrm>
        </p:grpSpPr>
        <p:sp>
          <p:nvSpPr>
            <p:cNvPr id="12" name="Freeform 12"/>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3" name="TextBox 13"/>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sp>
        <p:nvSpPr>
          <p:cNvPr id="14" name="TextBox 14"/>
          <p:cNvSpPr txBox="1"/>
          <p:nvPr/>
        </p:nvSpPr>
        <p:spPr>
          <a:xfrm>
            <a:off x="343589" y="4988897"/>
            <a:ext cx="11557594" cy="1838303"/>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a. ¿</a:t>
            </a:r>
            <a:r>
              <a:rPr lang="en-US" sz="4043" dirty="0" err="1">
                <a:solidFill>
                  <a:srgbClr val="000000"/>
                </a:solidFill>
                <a:latin typeface="Bw Modelica 2"/>
                <a:ea typeface="Bw Modelica 2"/>
                <a:cs typeface="Bw Modelica 2"/>
                <a:sym typeface="Bw Modelica 2"/>
              </a:rPr>
              <a:t>Qué</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volvieron</a:t>
            </a:r>
            <a:r>
              <a:rPr lang="en-US" sz="4043" dirty="0">
                <a:solidFill>
                  <a:srgbClr val="000000"/>
                </a:solidFill>
                <a:latin typeface="Bw Modelica 2"/>
                <a:ea typeface="Bw Modelica 2"/>
                <a:cs typeface="Bw Modelica 2"/>
                <a:sym typeface="Bw Modelica 2"/>
              </a:rPr>
              <a:t> a </a:t>
            </a:r>
            <a:r>
              <a:rPr lang="en-US" sz="4043" dirty="0" err="1">
                <a:solidFill>
                  <a:srgbClr val="000000"/>
                </a:solidFill>
                <a:latin typeface="Bw Modelica 2"/>
                <a:ea typeface="Bw Modelica 2"/>
                <a:cs typeface="Bw Modelica 2"/>
                <a:sym typeface="Bw Modelica 2"/>
              </a:rPr>
              <a:t>preguntar</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los</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fariseos</a:t>
            </a:r>
            <a:r>
              <a:rPr lang="en-US" sz="4043" dirty="0">
                <a:solidFill>
                  <a:srgbClr val="000000"/>
                </a:solidFill>
                <a:latin typeface="Bw Modelica 2"/>
                <a:ea typeface="Bw Modelica 2"/>
                <a:cs typeface="Bw Modelica 2"/>
                <a:sym typeface="Bw Modelica 2"/>
              </a:rPr>
              <a:t> al </a:t>
            </a:r>
            <a:r>
              <a:rPr lang="en-US" sz="4043" dirty="0" err="1">
                <a:solidFill>
                  <a:srgbClr val="000000"/>
                </a:solidFill>
                <a:latin typeface="Bw Modelica 2"/>
                <a:ea typeface="Bw Modelica 2"/>
                <a:cs typeface="Bw Modelica 2"/>
                <a:sym typeface="Bw Modelica 2"/>
              </a:rPr>
              <a:t>joven</a:t>
            </a:r>
            <a:r>
              <a:rPr lang="en-US" sz="4043" dirty="0">
                <a:solidFill>
                  <a:srgbClr val="000000"/>
                </a:solidFill>
                <a:latin typeface="Bw Modelica 2"/>
                <a:ea typeface="Bw Modelica 2"/>
                <a:cs typeface="Bw Modelica 2"/>
                <a:sym typeface="Bw Modelica 2"/>
              </a:rPr>
              <a:t> al que se le </a:t>
            </a:r>
            <a:r>
              <a:rPr lang="en-US" sz="4043" dirty="0" err="1">
                <a:solidFill>
                  <a:srgbClr val="000000"/>
                </a:solidFill>
                <a:latin typeface="Bw Modelica 2"/>
                <a:ea typeface="Bw Modelica 2"/>
                <a:cs typeface="Bw Modelica 2"/>
                <a:sym typeface="Bw Modelica 2"/>
              </a:rPr>
              <a:t>había</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devuelto</a:t>
            </a:r>
            <a:r>
              <a:rPr lang="en-US" sz="4043" dirty="0">
                <a:solidFill>
                  <a:srgbClr val="000000"/>
                </a:solidFill>
                <a:latin typeface="Bw Modelica 2"/>
                <a:ea typeface="Bw Modelica 2"/>
                <a:cs typeface="Bw Modelica 2"/>
                <a:sym typeface="Bw Modelica 2"/>
              </a:rPr>
              <a:t> la vista, y </a:t>
            </a:r>
            <a:r>
              <a:rPr lang="en-US" sz="4043" dirty="0" err="1">
                <a:solidFill>
                  <a:srgbClr val="000000"/>
                </a:solidFill>
                <a:latin typeface="Bw Modelica 2"/>
                <a:ea typeface="Bw Modelica 2"/>
                <a:cs typeface="Bw Modelica 2"/>
                <a:sym typeface="Bw Modelica 2"/>
              </a:rPr>
              <a:t>cuál</a:t>
            </a:r>
            <a:r>
              <a:rPr lang="en-US" sz="4043" dirty="0">
                <a:solidFill>
                  <a:srgbClr val="000000"/>
                </a:solidFill>
                <a:latin typeface="Bw Modelica 2"/>
                <a:ea typeface="Bw Modelica 2"/>
                <a:cs typeface="Bw Modelica 2"/>
                <a:sym typeface="Bw Modelica 2"/>
              </a:rPr>
              <a:t> era </a:t>
            </a:r>
            <a:r>
              <a:rPr lang="en-US" sz="4043" dirty="0" err="1">
                <a:solidFill>
                  <a:srgbClr val="000000"/>
                </a:solidFill>
                <a:latin typeface="Bw Modelica 2"/>
                <a:ea typeface="Bw Modelica 2"/>
                <a:cs typeface="Bw Modelica 2"/>
                <a:sym typeface="Bw Modelica 2"/>
              </a:rPr>
              <a:t>su</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verdadero</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objetivo</a:t>
            </a:r>
            <a:r>
              <a:rPr lang="en-US" sz="4043" dirty="0">
                <a:solidFill>
                  <a:srgbClr val="000000"/>
                </a:solidFill>
                <a:latin typeface="Bw Modelica 2"/>
                <a:ea typeface="Bw Modelica 2"/>
                <a:cs typeface="Bw Modelica 2"/>
                <a:sym typeface="Bw Modelica 2"/>
              </a:rPr>
              <a:t>? </a:t>
            </a:r>
            <a:r>
              <a:rPr lang="en-US" dirty="0">
                <a:solidFill>
                  <a:srgbClr val="000000"/>
                </a:solidFill>
                <a:latin typeface="Bw Modelica 2"/>
                <a:ea typeface="Bw Modelica 2"/>
                <a:cs typeface="Bw Modelica 2"/>
                <a:sym typeface="Bw Modelica 2"/>
              </a:rPr>
              <a:t>Juan 9:26.</a:t>
            </a:r>
            <a:endParaRPr lang="en-US" sz="4043" dirty="0">
              <a:solidFill>
                <a:srgbClr val="000000"/>
              </a:solidFill>
              <a:latin typeface="Bw Modelica 2"/>
              <a:ea typeface="Bw Modelica 2"/>
              <a:cs typeface="Bw Modelica 2"/>
              <a:sym typeface="Bw Modelica 2"/>
            </a:endParaRPr>
          </a:p>
        </p:txBody>
      </p:sp>
      <p:sp>
        <p:nvSpPr>
          <p:cNvPr id="15" name="TextBox 15"/>
          <p:cNvSpPr txBox="1"/>
          <p:nvPr/>
        </p:nvSpPr>
        <p:spPr>
          <a:xfrm>
            <a:off x="4969005" y="671484"/>
            <a:ext cx="13009568" cy="1552631"/>
          </a:xfrm>
          <a:prstGeom prst="rect">
            <a:avLst/>
          </a:prstGeom>
        </p:spPr>
        <p:txBody>
          <a:bodyPr lIns="0" tIns="0" rIns="0" bIns="0" rtlCol="0" anchor="t">
            <a:spAutoFit/>
          </a:bodyPr>
          <a:lstStyle/>
          <a:p>
            <a:pPr algn="ctr">
              <a:lnSpc>
                <a:spcPts val="6106"/>
              </a:lnSpc>
            </a:pPr>
            <a:r>
              <a:rPr lang="en-US" sz="5089">
                <a:solidFill>
                  <a:srgbClr val="271C1A"/>
                </a:solidFill>
                <a:latin typeface="Bw Modelica 1"/>
                <a:ea typeface="Bw Modelica 1"/>
                <a:cs typeface="Bw Modelica 1"/>
                <a:sym typeface="Bw Modelica 1"/>
              </a:rPr>
              <a:t>SE REANUDA EL INTERR</a:t>
            </a:r>
            <a:r>
              <a:rPr lang="en-US" sz="5089">
                <a:solidFill>
                  <a:srgbClr val="FFFFFF"/>
                </a:solidFill>
                <a:latin typeface="Bw Modelica 1"/>
                <a:ea typeface="Bw Modelica 1"/>
                <a:cs typeface="Bw Modelica 1"/>
                <a:sym typeface="Bw Modelica 1"/>
              </a:rPr>
              <a:t>OGATORI</a:t>
            </a:r>
            <a:r>
              <a:rPr lang="en-US" sz="5089">
                <a:solidFill>
                  <a:srgbClr val="271C1A"/>
                </a:solidFill>
                <a:latin typeface="Bw Modelica 1"/>
                <a:ea typeface="Bw Modelica 1"/>
                <a:cs typeface="Bw Modelica 1"/>
                <a:sym typeface="Bw Modelica 1"/>
              </a:rPr>
              <a:t>O (continuación)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64234" y="0"/>
            <a:ext cx="7323766" cy="10287000"/>
          </a:xfrm>
          <a:custGeom>
            <a:avLst/>
            <a:gdLst/>
            <a:ahLst/>
            <a:cxnLst/>
            <a:rect l="l" t="t" r="r" b="b"/>
            <a:pathLst>
              <a:path w="7323766" h="10287000">
                <a:moveTo>
                  <a:pt x="0" y="0"/>
                </a:moveTo>
                <a:lnTo>
                  <a:pt x="7323766" y="0"/>
                </a:lnTo>
                <a:lnTo>
                  <a:pt x="7323766" y="10287000"/>
                </a:lnTo>
                <a:lnTo>
                  <a:pt x="0" y="10287000"/>
                </a:lnTo>
                <a:lnTo>
                  <a:pt x="0" y="0"/>
                </a:lnTo>
                <a:close/>
              </a:path>
            </a:pathLst>
          </a:custGeom>
          <a:blipFill>
            <a:blip r:embed="rId2"/>
            <a:stretch>
              <a:fillRect t="-3179" b="-3179"/>
            </a:stretch>
          </a:blipFill>
        </p:spPr>
        <p:txBody>
          <a:bodyPr/>
          <a:lstStyle/>
          <a:p>
            <a:endParaRPr lang="es-CO"/>
          </a:p>
        </p:txBody>
      </p:sp>
      <p:grpSp>
        <p:nvGrpSpPr>
          <p:cNvPr id="3" name="Group 3"/>
          <p:cNvGrpSpPr/>
          <p:nvPr/>
        </p:nvGrpSpPr>
        <p:grpSpPr>
          <a:xfrm>
            <a:off x="10487930" y="0"/>
            <a:ext cx="3600450" cy="10287000"/>
            <a:chOff x="0" y="0"/>
            <a:chExt cx="948267" cy="2709333"/>
          </a:xfrm>
        </p:grpSpPr>
        <p:sp>
          <p:nvSpPr>
            <p:cNvPr id="4" name="Freeform 4"/>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10801350" y="0"/>
            <a:ext cx="3600450" cy="10287000"/>
            <a:chOff x="0" y="0"/>
            <a:chExt cx="948267" cy="2709333"/>
          </a:xfrm>
        </p:grpSpPr>
        <p:sp>
          <p:nvSpPr>
            <p:cNvPr id="7" name="Freeform 7"/>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8" name="TextBox 8"/>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0" y="1028700"/>
            <a:ext cx="4733917" cy="847724"/>
            <a:chOff x="0" y="0"/>
            <a:chExt cx="6311889" cy="1130299"/>
          </a:xfrm>
        </p:grpSpPr>
        <p:sp>
          <p:nvSpPr>
            <p:cNvPr id="10" name="Freeform 10"/>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11" name="Group 11"/>
          <p:cNvGrpSpPr/>
          <p:nvPr/>
        </p:nvGrpSpPr>
        <p:grpSpPr>
          <a:xfrm>
            <a:off x="15040749" y="8743950"/>
            <a:ext cx="3118000" cy="1028700"/>
            <a:chOff x="0" y="0"/>
            <a:chExt cx="4157333" cy="1371600"/>
          </a:xfrm>
        </p:grpSpPr>
        <p:sp>
          <p:nvSpPr>
            <p:cNvPr id="12" name="Freeform 12"/>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3" name="TextBox 13"/>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sp>
        <p:nvSpPr>
          <p:cNvPr id="14" name="TextBox 14"/>
          <p:cNvSpPr txBox="1"/>
          <p:nvPr/>
        </p:nvSpPr>
        <p:spPr>
          <a:xfrm>
            <a:off x="343589" y="4988897"/>
            <a:ext cx="11557594" cy="1228703"/>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b. ¿</a:t>
            </a:r>
            <a:r>
              <a:rPr lang="en-US" sz="4043" dirty="0" err="1">
                <a:solidFill>
                  <a:srgbClr val="000000"/>
                </a:solidFill>
                <a:latin typeface="Bw Modelica 2"/>
                <a:ea typeface="Bw Modelica 2"/>
                <a:cs typeface="Bw Modelica 2"/>
                <a:sym typeface="Bw Modelica 2"/>
              </a:rPr>
              <a:t>Cómo</a:t>
            </a:r>
            <a:r>
              <a:rPr lang="en-US" sz="4043" dirty="0">
                <a:solidFill>
                  <a:srgbClr val="000000"/>
                </a:solidFill>
                <a:latin typeface="Bw Modelica 2"/>
                <a:ea typeface="Bw Modelica 2"/>
                <a:cs typeface="Bw Modelica 2"/>
                <a:sym typeface="Bw Modelica 2"/>
              </a:rPr>
              <a:t> les </a:t>
            </a:r>
            <a:r>
              <a:rPr lang="en-US" sz="4043" dirty="0" err="1">
                <a:solidFill>
                  <a:srgbClr val="000000"/>
                </a:solidFill>
                <a:latin typeface="Bw Modelica 2"/>
                <a:ea typeface="Bw Modelica 2"/>
                <a:cs typeface="Bw Modelica 2"/>
                <a:sym typeface="Bw Modelica 2"/>
              </a:rPr>
              <a:t>contestó</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el</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joven</a:t>
            </a:r>
            <a:r>
              <a:rPr lang="en-US" sz="4043" dirty="0">
                <a:solidFill>
                  <a:srgbClr val="000000"/>
                </a:solidFill>
                <a:latin typeface="Bw Modelica 2"/>
                <a:ea typeface="Bw Modelica 2"/>
                <a:cs typeface="Bw Modelica 2"/>
                <a:sym typeface="Bw Modelica 2"/>
              </a:rPr>
              <a:t>, y </a:t>
            </a:r>
            <a:r>
              <a:rPr lang="en-US" sz="4043" dirty="0" err="1">
                <a:solidFill>
                  <a:srgbClr val="000000"/>
                </a:solidFill>
                <a:latin typeface="Bw Modelica 2"/>
                <a:ea typeface="Bw Modelica 2"/>
                <a:cs typeface="Bw Modelica 2"/>
                <a:sym typeface="Bw Modelica 2"/>
              </a:rPr>
              <a:t>quién</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estaba</a:t>
            </a:r>
            <a:r>
              <a:rPr lang="en-US" sz="4043" dirty="0">
                <a:solidFill>
                  <a:srgbClr val="000000"/>
                </a:solidFill>
                <a:latin typeface="Bw Modelica 2"/>
                <a:ea typeface="Bw Modelica 2"/>
                <a:cs typeface="Bw Modelica 2"/>
                <a:sym typeface="Bw Modelica 2"/>
              </a:rPr>
              <a:t> a </a:t>
            </a:r>
            <a:r>
              <a:rPr lang="en-US" sz="4043" dirty="0" err="1">
                <a:solidFill>
                  <a:srgbClr val="000000"/>
                </a:solidFill>
                <a:latin typeface="Bw Modelica 2"/>
                <a:ea typeface="Bw Modelica 2"/>
                <a:cs typeface="Bw Modelica 2"/>
                <a:sym typeface="Bw Modelica 2"/>
              </a:rPr>
              <a:t>su</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lado</a:t>
            </a:r>
            <a:r>
              <a:rPr lang="en-US" sz="4043" dirty="0">
                <a:solidFill>
                  <a:srgbClr val="000000"/>
                </a:solidFill>
                <a:latin typeface="Bw Modelica 2"/>
                <a:ea typeface="Bw Modelica 2"/>
                <a:cs typeface="Bw Modelica 2"/>
                <a:sym typeface="Bw Modelica 2"/>
              </a:rPr>
              <a:t> para </a:t>
            </a:r>
            <a:r>
              <a:rPr lang="en-US" sz="4043" dirty="0" err="1">
                <a:solidFill>
                  <a:srgbClr val="000000"/>
                </a:solidFill>
                <a:latin typeface="Bw Modelica 2"/>
                <a:ea typeface="Bw Modelica 2"/>
                <a:cs typeface="Bw Modelica 2"/>
                <a:sym typeface="Bw Modelica 2"/>
              </a:rPr>
              <a:t>inspirarle</a:t>
            </a:r>
            <a:r>
              <a:rPr lang="en-US" sz="4043" dirty="0">
                <a:solidFill>
                  <a:srgbClr val="000000"/>
                </a:solidFill>
                <a:latin typeface="Bw Modelica 2"/>
                <a:ea typeface="Bw Modelica 2"/>
                <a:cs typeface="Bw Modelica 2"/>
                <a:sym typeface="Bw Modelica 2"/>
              </a:rPr>
              <a:t>? </a:t>
            </a:r>
            <a:r>
              <a:rPr lang="en-US" sz="2000" dirty="0">
                <a:solidFill>
                  <a:srgbClr val="000000"/>
                </a:solidFill>
                <a:latin typeface="Bw Modelica 2"/>
                <a:ea typeface="Bw Modelica 2"/>
                <a:cs typeface="Bw Modelica 2"/>
                <a:sym typeface="Bw Modelica 2"/>
              </a:rPr>
              <a:t>Juan 9:27.</a:t>
            </a:r>
            <a:endParaRPr lang="en-US" sz="4043" dirty="0">
              <a:solidFill>
                <a:srgbClr val="000000"/>
              </a:solidFill>
              <a:latin typeface="Bw Modelica 2"/>
              <a:ea typeface="Bw Modelica 2"/>
              <a:cs typeface="Bw Modelica 2"/>
              <a:sym typeface="Bw Modelica 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38500" y="0"/>
            <a:ext cx="7549500" cy="10287000"/>
          </a:xfrm>
          <a:custGeom>
            <a:avLst/>
            <a:gdLst/>
            <a:ahLst/>
            <a:cxnLst/>
            <a:rect l="l" t="t" r="r" b="b"/>
            <a:pathLst>
              <a:path w="7549500" h="10287000">
                <a:moveTo>
                  <a:pt x="0" y="0"/>
                </a:moveTo>
                <a:lnTo>
                  <a:pt x="7549500" y="0"/>
                </a:lnTo>
                <a:lnTo>
                  <a:pt x="7549500" y="10287000"/>
                </a:lnTo>
                <a:lnTo>
                  <a:pt x="0" y="10287000"/>
                </a:lnTo>
                <a:lnTo>
                  <a:pt x="0" y="0"/>
                </a:lnTo>
                <a:close/>
              </a:path>
            </a:pathLst>
          </a:custGeom>
          <a:blipFill>
            <a:blip r:embed="rId2"/>
            <a:stretch>
              <a:fillRect t="-4938" b="-4938"/>
            </a:stretch>
          </a:blipFill>
        </p:spPr>
        <p:txBody>
          <a:bodyPr/>
          <a:lstStyle/>
          <a:p>
            <a:endParaRPr lang="es-CO"/>
          </a:p>
        </p:txBody>
      </p:sp>
      <p:grpSp>
        <p:nvGrpSpPr>
          <p:cNvPr id="3" name="Group 3"/>
          <p:cNvGrpSpPr/>
          <p:nvPr/>
        </p:nvGrpSpPr>
        <p:grpSpPr>
          <a:xfrm>
            <a:off x="10487930" y="0"/>
            <a:ext cx="3600450" cy="10287000"/>
            <a:chOff x="0" y="0"/>
            <a:chExt cx="948267" cy="2709333"/>
          </a:xfrm>
        </p:grpSpPr>
        <p:sp>
          <p:nvSpPr>
            <p:cNvPr id="4" name="Freeform 4"/>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5" name="TextBox 5"/>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10572750" y="0"/>
            <a:ext cx="3600450" cy="10287000"/>
            <a:chOff x="0" y="0"/>
            <a:chExt cx="948267" cy="2709333"/>
          </a:xfrm>
        </p:grpSpPr>
        <p:sp>
          <p:nvSpPr>
            <p:cNvPr id="7" name="Freeform 7"/>
            <p:cNvSpPr/>
            <p:nvPr/>
          </p:nvSpPr>
          <p:spPr>
            <a:xfrm>
              <a:off x="0" y="0"/>
              <a:ext cx="948267" cy="2709333"/>
            </a:xfrm>
            <a:custGeom>
              <a:avLst/>
              <a:gdLst/>
              <a:ahLst/>
              <a:cxnLst/>
              <a:rect l="l" t="t" r="r" b="b"/>
              <a:pathLst>
                <a:path w="948267" h="2709333">
                  <a:moveTo>
                    <a:pt x="0" y="0"/>
                  </a:moveTo>
                  <a:lnTo>
                    <a:pt x="948267" y="0"/>
                  </a:lnTo>
                  <a:lnTo>
                    <a:pt x="948267" y="2709333"/>
                  </a:lnTo>
                  <a:lnTo>
                    <a:pt x="0" y="2709333"/>
                  </a:lnTo>
                  <a:close/>
                </a:path>
              </a:pathLst>
            </a:custGeom>
            <a:gradFill rotWithShape="1">
              <a:gsLst>
                <a:gs pos="0">
                  <a:srgbClr val="FFFFFF">
                    <a:alpha val="100000"/>
                  </a:srgbClr>
                </a:gs>
                <a:gs pos="100000">
                  <a:srgbClr val="C0B281">
                    <a:alpha val="0"/>
                  </a:srgbClr>
                </a:gs>
              </a:gsLst>
              <a:lin ang="0"/>
            </a:gradFill>
          </p:spPr>
          <p:txBody>
            <a:bodyPr/>
            <a:lstStyle/>
            <a:p>
              <a:endParaRPr lang="es-CO"/>
            </a:p>
          </p:txBody>
        </p:sp>
        <p:sp>
          <p:nvSpPr>
            <p:cNvPr id="8" name="TextBox 8"/>
            <p:cNvSpPr txBox="1"/>
            <p:nvPr/>
          </p:nvSpPr>
          <p:spPr>
            <a:xfrm>
              <a:off x="0" y="0"/>
              <a:ext cx="948267" cy="2709333"/>
            </a:xfrm>
            <a:prstGeom prst="rect">
              <a:avLst/>
            </a:prstGeom>
          </p:spPr>
          <p:txBody>
            <a:bodyPr lIns="50800" tIns="50800" rIns="50800" bIns="50800" rtlCol="0" anchor="ctr"/>
            <a:lstStyle/>
            <a:p>
              <a:pPr algn="ctr">
                <a:lnSpc>
                  <a:spcPts val="2998"/>
                </a:lnSpc>
              </a:pPr>
              <a:endParaRPr/>
            </a:p>
          </p:txBody>
        </p:sp>
      </p:grpSp>
      <p:grpSp>
        <p:nvGrpSpPr>
          <p:cNvPr id="9" name="Group 9"/>
          <p:cNvGrpSpPr/>
          <p:nvPr/>
        </p:nvGrpSpPr>
        <p:grpSpPr>
          <a:xfrm>
            <a:off x="0" y="1028700"/>
            <a:ext cx="4733917" cy="847724"/>
            <a:chOff x="0" y="0"/>
            <a:chExt cx="6311889" cy="1130299"/>
          </a:xfrm>
        </p:grpSpPr>
        <p:sp>
          <p:nvSpPr>
            <p:cNvPr id="10" name="Freeform 10"/>
            <p:cNvSpPr/>
            <p:nvPr/>
          </p:nvSpPr>
          <p:spPr>
            <a:xfrm>
              <a:off x="0" y="0"/>
              <a:ext cx="6311900" cy="1130300"/>
            </a:xfrm>
            <a:custGeom>
              <a:avLst/>
              <a:gdLst/>
              <a:ahLst/>
              <a:cxnLst/>
              <a:rect l="l" t="t" r="r" b="b"/>
              <a:pathLst>
                <a:path w="6311900" h="1130300">
                  <a:moveTo>
                    <a:pt x="0" y="0"/>
                  </a:moveTo>
                  <a:lnTo>
                    <a:pt x="6311900" y="0"/>
                  </a:lnTo>
                  <a:lnTo>
                    <a:pt x="6311900" y="1130300"/>
                  </a:lnTo>
                  <a:lnTo>
                    <a:pt x="0" y="1130300"/>
                  </a:lnTo>
                  <a:close/>
                </a:path>
              </a:pathLst>
            </a:custGeom>
            <a:solidFill>
              <a:srgbClr val="271C1A"/>
            </a:solidFill>
          </p:spPr>
          <p:txBody>
            <a:bodyPr/>
            <a:lstStyle/>
            <a:p>
              <a:endParaRPr lang="es-CO"/>
            </a:p>
          </p:txBody>
        </p:sp>
      </p:grpSp>
      <p:grpSp>
        <p:nvGrpSpPr>
          <p:cNvPr id="11" name="Group 11"/>
          <p:cNvGrpSpPr/>
          <p:nvPr/>
        </p:nvGrpSpPr>
        <p:grpSpPr>
          <a:xfrm>
            <a:off x="15040749" y="8743950"/>
            <a:ext cx="3118000" cy="1028700"/>
            <a:chOff x="0" y="0"/>
            <a:chExt cx="4157333" cy="1371600"/>
          </a:xfrm>
        </p:grpSpPr>
        <p:sp>
          <p:nvSpPr>
            <p:cNvPr id="12" name="Freeform 12"/>
            <p:cNvSpPr/>
            <p:nvPr/>
          </p:nvSpPr>
          <p:spPr>
            <a:xfrm>
              <a:off x="0" y="0"/>
              <a:ext cx="4157345" cy="1371600"/>
            </a:xfrm>
            <a:custGeom>
              <a:avLst/>
              <a:gdLst/>
              <a:ahLst/>
              <a:cxnLst/>
              <a:rect l="l" t="t" r="r" b="b"/>
              <a:pathLst>
                <a:path w="4157345" h="1371600">
                  <a:moveTo>
                    <a:pt x="0" y="0"/>
                  </a:moveTo>
                  <a:lnTo>
                    <a:pt x="4157345" y="0"/>
                  </a:lnTo>
                  <a:lnTo>
                    <a:pt x="4157345" y="1371600"/>
                  </a:lnTo>
                  <a:lnTo>
                    <a:pt x="0" y="1371600"/>
                  </a:lnTo>
                  <a:lnTo>
                    <a:pt x="0" y="0"/>
                  </a:lnTo>
                  <a:close/>
                </a:path>
              </a:pathLst>
            </a:custGeom>
            <a:blipFill>
              <a:blip r:embed="rId3"/>
              <a:stretch>
                <a:fillRect t="-35247" b="-35247"/>
              </a:stretch>
            </a:blipFill>
          </p:spPr>
          <p:txBody>
            <a:bodyPr/>
            <a:lstStyle/>
            <a:p>
              <a:endParaRPr lang="es-CO"/>
            </a:p>
          </p:txBody>
        </p:sp>
      </p:grpSp>
      <p:sp>
        <p:nvSpPr>
          <p:cNvPr id="13" name="TextBox 13"/>
          <p:cNvSpPr txBox="1"/>
          <p:nvPr/>
        </p:nvSpPr>
        <p:spPr>
          <a:xfrm>
            <a:off x="50800" y="1157300"/>
            <a:ext cx="4632317" cy="590525"/>
          </a:xfrm>
          <a:prstGeom prst="rect">
            <a:avLst/>
          </a:prstGeom>
        </p:spPr>
        <p:txBody>
          <a:bodyPr lIns="0" tIns="0" rIns="0" bIns="0" rtlCol="0" anchor="t">
            <a:spAutoFit/>
          </a:bodyPr>
          <a:lstStyle/>
          <a:p>
            <a:pPr algn="ctr">
              <a:lnSpc>
                <a:spcPts val="4678"/>
              </a:lnSpc>
            </a:pPr>
            <a:r>
              <a:rPr lang="en-US" sz="3898">
                <a:solidFill>
                  <a:srgbClr val="FFFFFF"/>
                </a:solidFill>
                <a:latin typeface="Bw Modelica 1"/>
                <a:ea typeface="Bw Modelica 1"/>
                <a:cs typeface="Bw Modelica 1"/>
                <a:sym typeface="Bw Modelica 1"/>
              </a:rPr>
              <a:t>LUNES</a:t>
            </a:r>
          </a:p>
        </p:txBody>
      </p:sp>
      <p:sp>
        <p:nvSpPr>
          <p:cNvPr id="14" name="TextBox 14"/>
          <p:cNvSpPr txBox="1"/>
          <p:nvPr/>
        </p:nvSpPr>
        <p:spPr>
          <a:xfrm>
            <a:off x="311341" y="4811534"/>
            <a:ext cx="11557594" cy="1228703"/>
          </a:xfrm>
          <a:prstGeom prst="rect">
            <a:avLst/>
          </a:prstGeom>
        </p:spPr>
        <p:txBody>
          <a:bodyPr lIns="0" tIns="0" rIns="0" bIns="0" rtlCol="0" anchor="t">
            <a:spAutoFit/>
          </a:bodyPr>
          <a:lstStyle/>
          <a:p>
            <a:pPr algn="ctr">
              <a:lnSpc>
                <a:spcPts val="4852"/>
              </a:lnSpc>
            </a:pPr>
            <a:r>
              <a:rPr lang="en-US" sz="4043" dirty="0">
                <a:solidFill>
                  <a:srgbClr val="000000"/>
                </a:solidFill>
                <a:latin typeface="Bw Modelica 2"/>
                <a:ea typeface="Bw Modelica 2"/>
                <a:cs typeface="Bw Modelica 2"/>
                <a:sym typeface="Bw Modelica 2"/>
              </a:rPr>
              <a:t>c. ¿</a:t>
            </a:r>
            <a:r>
              <a:rPr lang="en-US" sz="4043" dirty="0" err="1">
                <a:solidFill>
                  <a:srgbClr val="000000"/>
                </a:solidFill>
                <a:latin typeface="Bw Modelica 2"/>
                <a:ea typeface="Bw Modelica 2"/>
                <a:cs typeface="Bw Modelica 2"/>
                <a:sym typeface="Bw Modelica 2"/>
              </a:rPr>
              <a:t>Cómo</a:t>
            </a:r>
            <a:r>
              <a:rPr lang="en-US" sz="4043" dirty="0">
                <a:solidFill>
                  <a:srgbClr val="000000"/>
                </a:solidFill>
                <a:latin typeface="Bw Modelica 2"/>
                <a:ea typeface="Bw Modelica 2"/>
                <a:cs typeface="Bw Modelica 2"/>
                <a:sym typeface="Bw Modelica 2"/>
              </a:rPr>
              <a:t> se </a:t>
            </a:r>
            <a:r>
              <a:rPr lang="en-US" sz="4043" dirty="0" err="1">
                <a:solidFill>
                  <a:srgbClr val="000000"/>
                </a:solidFill>
                <a:latin typeface="Bw Modelica 2"/>
                <a:ea typeface="Bw Modelica 2"/>
                <a:cs typeface="Bw Modelica 2"/>
                <a:sym typeface="Bw Modelica 2"/>
              </a:rPr>
              <a:t>nos</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asegura</a:t>
            </a:r>
            <a:r>
              <a:rPr lang="en-US" sz="4043" dirty="0">
                <a:solidFill>
                  <a:srgbClr val="000000"/>
                </a:solidFill>
                <a:latin typeface="Bw Modelica 2"/>
                <a:ea typeface="Bw Modelica 2"/>
                <a:cs typeface="Bw Modelica 2"/>
                <a:sym typeface="Bw Modelica 2"/>
              </a:rPr>
              <a:t> hoy </a:t>
            </a:r>
            <a:r>
              <a:rPr lang="en-US" sz="4043" dirty="0" err="1">
                <a:solidFill>
                  <a:srgbClr val="000000"/>
                </a:solidFill>
                <a:latin typeface="Bw Modelica 2"/>
                <a:ea typeface="Bw Modelica 2"/>
                <a:cs typeface="Bw Modelica 2"/>
                <a:sym typeface="Bw Modelica 2"/>
              </a:rPr>
              <a:t>esta</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misma</a:t>
            </a:r>
            <a:r>
              <a:rPr lang="en-US" sz="4043" dirty="0">
                <a:solidFill>
                  <a:srgbClr val="000000"/>
                </a:solidFill>
                <a:latin typeface="Bw Modelica 2"/>
                <a:ea typeface="Bw Modelica 2"/>
                <a:cs typeface="Bw Modelica 2"/>
                <a:sym typeface="Bw Modelica 2"/>
              </a:rPr>
              <a:t> </a:t>
            </a:r>
            <a:r>
              <a:rPr lang="en-US" sz="4043" dirty="0" err="1">
                <a:solidFill>
                  <a:srgbClr val="000000"/>
                </a:solidFill>
                <a:latin typeface="Bw Modelica 2"/>
                <a:ea typeface="Bw Modelica 2"/>
                <a:cs typeface="Bw Modelica 2"/>
                <a:sym typeface="Bw Modelica 2"/>
              </a:rPr>
              <a:t>ayuda</a:t>
            </a:r>
            <a:r>
              <a:rPr lang="en-US" sz="4043" dirty="0">
                <a:solidFill>
                  <a:srgbClr val="000000"/>
                </a:solidFill>
                <a:latin typeface="Bw Modelica 2"/>
                <a:ea typeface="Bw Modelica 2"/>
                <a:cs typeface="Bw Modelica 2"/>
                <a:sym typeface="Bw Modelica 2"/>
              </a:rPr>
              <a:t>? </a:t>
            </a:r>
            <a:r>
              <a:rPr lang="en-US" sz="2000" dirty="0">
                <a:solidFill>
                  <a:srgbClr val="000000"/>
                </a:solidFill>
                <a:latin typeface="Bw Modelica 2"/>
                <a:ea typeface="Bw Modelica 2"/>
                <a:cs typeface="Bw Modelica 2"/>
                <a:sym typeface="Bw Modelica 2"/>
              </a:rPr>
              <a:t>Lucas 12:11, 12.</a:t>
            </a:r>
            <a:endParaRPr lang="en-US" sz="4043" dirty="0">
              <a:solidFill>
                <a:srgbClr val="000000"/>
              </a:solidFill>
              <a:latin typeface="Bw Modelica 2"/>
              <a:ea typeface="Bw Modelica 2"/>
              <a:cs typeface="Bw Modelica 2"/>
              <a:sym typeface="Bw Modelica 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557</Words>
  <Application>Microsoft Office PowerPoint</Application>
  <PresentationFormat>Personalizado</PresentationFormat>
  <Paragraphs>57</Paragraphs>
  <Slides>18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18</vt:i4>
      </vt:variant>
    </vt:vector>
  </HeadingPairs>
  <TitlesOfParts>
    <vt:vector size="28" baseType="lpstr">
      <vt:lpstr>Bw Modelica 1</vt:lpstr>
      <vt:lpstr>Rubik</vt:lpstr>
      <vt:lpstr>Rubik Bold</vt:lpstr>
      <vt:lpstr>Trocchi</vt:lpstr>
      <vt:lpstr>Arimo</vt:lpstr>
      <vt:lpstr>Arial</vt:lpstr>
      <vt:lpstr>Bw Modelica 2</vt:lpstr>
      <vt:lpstr>Rubik Semi-Bold</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Lección  10, Junio 7 de 2025</dc:title>
  <cp:lastModifiedBy>William Fuentes Nieves</cp:lastModifiedBy>
  <cp:revision>5</cp:revision>
  <dcterms:created xsi:type="dcterms:W3CDTF">2006-08-16T00:00:00Z</dcterms:created>
  <dcterms:modified xsi:type="dcterms:W3CDTF">2025-06-05T12:05:01Z</dcterms:modified>
  <dc:identifier>DAGpQJbdPlw</dc:identifier>
</cp:coreProperties>
</file>