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3" r:id="rId4"/>
    <p:sldId id="276" r:id="rId5"/>
    <p:sldId id="275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4" r:id="rId19"/>
  </p:sldIdLst>
  <p:sldSz cx="18288000" cy="10287000"/>
  <p:notesSz cx="6858000" cy="9144000"/>
  <p:embeddedFontLst>
    <p:embeddedFont>
      <p:font typeface="ADLaM Display" panose="02010000000000000000" pitchFamily="2" charset="0"/>
      <p:regular r:id="rId21"/>
    </p:embeddedFont>
    <p:embeddedFont>
      <p:font typeface="Arimo" panose="020B0604020202020204" charset="0"/>
      <p:regular r:id="rId22"/>
    </p:embeddedFont>
    <p:embeddedFont>
      <p:font typeface="Bw Modelica 1" panose="020B0604020202020204" charset="0"/>
      <p:regular r:id="rId23"/>
    </p:embeddedFont>
    <p:embeddedFont>
      <p:font typeface="Bw Modelica 2" panose="020B0604020202020204" charset="0"/>
      <p:regular r:id="rId24"/>
    </p:embeddedFont>
    <p:embeddedFont>
      <p:font typeface="Rubik" panose="020B0604020202020204" charset="-79"/>
      <p:regular r:id="rId25"/>
    </p:embeddedFont>
    <p:embeddedFont>
      <p:font typeface="Rubik Bold" panose="020B0604020202020204" charset="-79"/>
      <p:regular r:id="rId26"/>
    </p:embeddedFont>
    <p:embeddedFont>
      <p:font typeface="Rubik Semi-Bold" panose="020B0604020202020204" charset="-79"/>
      <p:regular r:id="rId27"/>
    </p:embeddedFont>
    <p:embeddedFont>
      <p:font typeface="Trocchi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925F6-F5B5-42D4-8C5A-BEBA0CA0E8B5}" type="datetimeFigureOut">
              <a:rPr lang="es-CO" smtClean="0"/>
              <a:t>27/06/2025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5C245-AE08-48D2-AA79-2EAA07A2536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4598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www.reformacolombia.org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967FA-BE31-4737-9F5E-7ECBD50094CE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7002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Inscríbete como voluntario en www.reformacolombia.org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5C245-AE08-48D2-AA79-2EAA07A2536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741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04562"/>
          </a:xfrm>
          <a:custGeom>
            <a:avLst/>
            <a:gdLst/>
            <a:ahLst/>
            <a:cxnLst/>
            <a:rect l="l" t="t" r="r" b="b"/>
            <a:pathLst>
              <a:path w="18466736" h="10404562">
                <a:moveTo>
                  <a:pt x="0" y="0"/>
                </a:moveTo>
                <a:lnTo>
                  <a:pt x="18466736" y="0"/>
                </a:lnTo>
                <a:lnTo>
                  <a:pt x="18466736" y="10404562"/>
                </a:lnTo>
                <a:lnTo>
                  <a:pt x="0" y="10404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94" r="-889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74472" y="-690964"/>
            <a:ext cx="3717792" cy="18466736"/>
            <a:chOff x="0" y="0"/>
            <a:chExt cx="9791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9172" cy="4863667"/>
            </a:xfrm>
            <a:custGeom>
              <a:avLst/>
              <a:gdLst/>
              <a:ahLst/>
              <a:cxnLst/>
              <a:rect l="l" t="t" r="r" b="b"/>
              <a:pathLst>
                <a:path w="979172" h="4863667">
                  <a:moveTo>
                    <a:pt x="0" y="0"/>
                  </a:moveTo>
                  <a:lnTo>
                    <a:pt x="979172" y="0"/>
                  </a:lnTo>
                  <a:lnTo>
                    <a:pt x="9791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201E1D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791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03314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14227" y="7896267"/>
            <a:ext cx="13764296" cy="100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1"/>
              </a:lnSpc>
              <a:spcBef>
                <a:spcPct val="0"/>
              </a:spcBef>
            </a:pPr>
            <a:r>
              <a:rPr lang="en-US" sz="66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 RESURRECCIÓN Y LA VIDA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41246" y="3070760"/>
            <a:ext cx="7439358" cy="5207550"/>
          </a:xfrm>
          <a:custGeom>
            <a:avLst/>
            <a:gdLst/>
            <a:ahLst/>
            <a:cxnLst/>
            <a:rect l="l" t="t" r="r" b="b"/>
            <a:pathLst>
              <a:path w="7439358" h="5207550">
                <a:moveTo>
                  <a:pt x="0" y="0"/>
                </a:moveTo>
                <a:lnTo>
                  <a:pt x="7439357" y="0"/>
                </a:lnTo>
                <a:lnTo>
                  <a:pt x="7439357" y="5207551"/>
                </a:lnTo>
                <a:lnTo>
                  <a:pt x="0" y="5207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83" r="-248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8335331" y="1400197"/>
            <a:ext cx="9387303" cy="695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6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JESÚS LLORA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85267" y="4704721"/>
            <a:ext cx="9887431" cy="133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  <a:spcBef>
                <a:spcPct val="0"/>
              </a:spcBef>
            </a:pP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Describe las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acciones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palabras de la </a:t>
            </a:r>
            <a:r>
              <a:rPr lang="en-US" sz="43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afligida</a:t>
            </a:r>
            <a:r>
              <a:rPr lang="en-US" sz="43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María.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11:28–32</a:t>
            </a:r>
            <a:endParaRPr lang="en-US" sz="4397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t="-9333" b="-93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226337" y="-2774663"/>
            <a:ext cx="7835326" cy="18288000"/>
            <a:chOff x="0" y="0"/>
            <a:chExt cx="2063625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3625" cy="4816592"/>
            </a:xfrm>
            <a:custGeom>
              <a:avLst/>
              <a:gdLst/>
              <a:ahLst/>
              <a:cxnLst/>
              <a:rect l="l" t="t" r="r" b="b"/>
              <a:pathLst>
                <a:path w="2063625" h="4816592">
                  <a:moveTo>
                    <a:pt x="0" y="0"/>
                  </a:moveTo>
                  <a:lnTo>
                    <a:pt x="2063625" y="0"/>
                  </a:lnTo>
                  <a:lnTo>
                    <a:pt x="2063625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063625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43888" y="5133534"/>
            <a:ext cx="17200224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8"/>
              </a:lnSpc>
            </a:pP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vio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María y a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algunos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llorando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11:33–35. </a:t>
            </a:r>
            <a:endParaRPr lang="en-US" sz="5423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38500" y="0"/>
            <a:ext cx="7549500" cy="10287000"/>
          </a:xfrm>
          <a:custGeom>
            <a:avLst/>
            <a:gdLst/>
            <a:ahLst/>
            <a:cxnLst/>
            <a:rect l="l" t="t" r="r" b="b"/>
            <a:pathLst>
              <a:path w="7549500" h="10287000">
                <a:moveTo>
                  <a:pt x="0" y="0"/>
                </a:moveTo>
                <a:lnTo>
                  <a:pt x="7549500" y="0"/>
                </a:lnTo>
                <a:lnTo>
                  <a:pt x="7549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393" r="-6539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1341" y="4811534"/>
            <a:ext cx="11557594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servirnos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momento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Jesús?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12:15.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07191" y="4229100"/>
            <a:ext cx="8766955" cy="231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orden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dio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le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rodeaban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11:39 (</a:t>
            </a:r>
            <a:r>
              <a:rPr lang="en-US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¿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reaccionó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Marta y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379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379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11:39 (</a:t>
            </a:r>
            <a:r>
              <a:rPr lang="en-US" sz="20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0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379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73690" y="1028700"/>
            <a:ext cx="9837327" cy="133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9"/>
              </a:lnSpc>
              <a:spcBef>
                <a:spcPct val="0"/>
              </a:spcBef>
            </a:pPr>
            <a:r>
              <a:rPr lang="en-US" sz="4415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COOPERACIÓN ENTRE DIOS Y LA HUMANIDAD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037" b="-903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004291" y="3547236"/>
            <a:ext cx="7768065" cy="3378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6"/>
              </a:lnSpc>
              <a:spcBef>
                <a:spcPct val="0"/>
              </a:spcBef>
            </a:pP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5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palabras de Cristo </a:t>
            </a:r>
            <a:r>
              <a:rPr lang="en-US" sz="55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reprenden</a:t>
            </a: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 </a:t>
            </a:r>
            <a:r>
              <a:rPr lang="en-US" sz="55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amablemente</a:t>
            </a: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incredulidad</a:t>
            </a:r>
            <a:r>
              <a:rPr lang="en-US" sz="55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11:40.</a:t>
            </a:r>
            <a:endParaRPr lang="en-US" sz="554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60477" y="2982901"/>
            <a:ext cx="17300754" cy="65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oración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junto al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sepulcro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11:41, 42.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98590" y="1424000"/>
            <a:ext cx="12570277" cy="6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  <a:spcBef>
                <a:spcPct val="0"/>
              </a:spcBef>
            </a:pPr>
            <a:r>
              <a:rPr lang="en-US" sz="42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JESÚS RESUCITA A LÁZARO</a:t>
            </a:r>
          </a:p>
        </p:txBody>
      </p:sp>
      <p:sp>
        <p:nvSpPr>
          <p:cNvPr id="9" name="Freeform 9"/>
          <p:cNvSpPr/>
          <p:nvPr/>
        </p:nvSpPr>
        <p:spPr>
          <a:xfrm>
            <a:off x="4075959" y="4061760"/>
            <a:ext cx="10136083" cy="5710890"/>
          </a:xfrm>
          <a:custGeom>
            <a:avLst/>
            <a:gdLst/>
            <a:ahLst/>
            <a:cxnLst/>
            <a:rect l="l" t="t" r="r" b="b"/>
            <a:pathLst>
              <a:path w="10136083" h="5710890">
                <a:moveTo>
                  <a:pt x="0" y="0"/>
                </a:moveTo>
                <a:lnTo>
                  <a:pt x="10136082" y="0"/>
                </a:lnTo>
                <a:lnTo>
                  <a:pt x="10136082" y="5710890"/>
                </a:lnTo>
                <a:lnTo>
                  <a:pt x="0" y="5710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95A01F3-56C3-5CF4-CA17-18C66CC26AC1}"/>
              </a:ext>
            </a:extLst>
          </p:cNvPr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D2AF506-848B-CD84-6FE4-F56EA9CC4485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00867" cy="10287000"/>
          </a:xfrm>
          <a:custGeom>
            <a:avLst/>
            <a:gdLst/>
            <a:ahLst/>
            <a:cxnLst/>
            <a:rect l="l" t="t" r="r" b="b"/>
            <a:pathLst>
              <a:path w="18400867" h="10287000">
                <a:moveTo>
                  <a:pt x="0" y="0"/>
                </a:moveTo>
                <a:lnTo>
                  <a:pt x="18400867" y="0"/>
                </a:lnTo>
                <a:lnTo>
                  <a:pt x="18400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39" b="-1323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18266" y="2143124"/>
            <a:ext cx="7673836" cy="497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3"/>
              </a:lnSpc>
              <a:spcBef>
                <a:spcPct val="0"/>
              </a:spcBef>
            </a:pPr>
            <a:r>
              <a:rPr lang="en-US" sz="5494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¿Con </a:t>
            </a:r>
            <a:r>
              <a:rPr lang="en-US" sz="5494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494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palabras </a:t>
            </a:r>
            <a:r>
              <a:rPr lang="en-US" sz="5494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resucitó</a:t>
            </a:r>
            <a:r>
              <a:rPr lang="en-US" sz="5494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Lázaro? </a:t>
            </a:r>
            <a:r>
              <a:rPr lang="en-US" sz="3600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11:43. </a:t>
            </a:r>
            <a:br>
              <a:rPr lang="en-US" sz="3600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5494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5494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494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ocurrió</a:t>
            </a:r>
            <a:r>
              <a:rPr lang="en-US" sz="5494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inmediatamente</a:t>
            </a:r>
            <a:r>
              <a:rPr lang="en-US" sz="5494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494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11:44.</a:t>
            </a:r>
            <a:endParaRPr lang="en-US" sz="5494" dirty="0">
              <a:solidFill>
                <a:srgbClr val="FFFFFF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14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65635E-38DE-49FB-DC08-0E80170A6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24815"/>
          <a:stretch>
            <a:fillRect/>
          </a:stretch>
        </p:blipFill>
        <p:spPr>
          <a:xfrm>
            <a:off x="2895600" y="5559080"/>
            <a:ext cx="3528676" cy="3810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5282" b="-2528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6"/>
              <a:stretch>
                <a:fillRect l="-41292" r="-866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526" r="-4647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791142"/>
            <a:ext cx="3653274" cy="35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 LA FAMILIA DE BETANIA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2524" y="4619646"/>
            <a:ext cx="3077508" cy="69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22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NO SIEMPRE ES COMO ESPERAMOS…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373133"/>
            <a:ext cx="3108894" cy="98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ESPERANDO, ESPERANDO, ESPERANDO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344535"/>
            <a:ext cx="3372402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 LA DECEPCIÓN SE CONVIERTE EN ESPERANZA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22578" y="4600647"/>
            <a:ext cx="3251621" cy="73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LÁZARO SE ENFERMA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 y Lázaro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C4851E-A18F-9B3D-EBF2-DEDA1872B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1925"/>
            <a:ext cx="7696200" cy="997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AB869E-761B-0E26-4EC9-36125C4E9DEF}"/>
              </a:ext>
            </a:extLst>
          </p:cNvPr>
          <p:cNvSpPr txBox="1"/>
          <p:nvPr/>
        </p:nvSpPr>
        <p:spPr>
          <a:xfrm>
            <a:off x="8578645" y="1106806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6600" b="1" dirty="0"/>
              <a:t>Escuela Sabática 2025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3E0FFB7-D4B1-1198-B059-C324486CDB37}"/>
              </a:ext>
            </a:extLst>
          </p:cNvPr>
          <p:cNvSpPr txBox="1"/>
          <p:nvPr/>
        </p:nvSpPr>
        <p:spPr>
          <a:xfrm>
            <a:off x="8524568" y="6477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dirty="0"/>
              <a:t>Lección 3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F2E960B-2586-11FC-7998-1D041D5B0030}"/>
              </a:ext>
            </a:extLst>
          </p:cNvPr>
          <p:cNvSpPr txBox="1"/>
          <p:nvPr/>
        </p:nvSpPr>
        <p:spPr>
          <a:xfrm>
            <a:off x="8497529" y="3442321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/>
              <a:t>Descargar PDF en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F92BC7E-5B94-1A03-6063-4DC9604AA60B}"/>
              </a:ext>
            </a:extLst>
          </p:cNvPr>
          <p:cNvSpPr txBox="1"/>
          <p:nvPr/>
        </p:nvSpPr>
        <p:spPr>
          <a:xfrm>
            <a:off x="8497529" y="3811653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dirty="0"/>
              <a:t>www.reformacolombia.org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1DB1215-601C-DFBE-33EE-739C9A661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24815"/>
          <a:stretch>
            <a:fillRect/>
          </a:stretch>
        </p:blipFill>
        <p:spPr>
          <a:xfrm>
            <a:off x="10975219" y="5143500"/>
            <a:ext cx="4188619" cy="4523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6FF1E6F5-0F17-9BA9-9385-7BCD41B619D7}"/>
              </a:ext>
            </a:extLst>
          </p:cNvPr>
          <p:cNvSpPr txBox="1"/>
          <p:nvPr/>
        </p:nvSpPr>
        <p:spPr>
          <a:xfrm>
            <a:off x="8610600" y="986500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/>
              <a:t>Sigue nuestro canal de WhatsApp de Escuela Sabática</a:t>
            </a:r>
          </a:p>
        </p:txBody>
      </p:sp>
    </p:spTree>
    <p:extLst>
      <p:ext uri="{BB962C8B-B14F-4D97-AF65-F5344CB8AC3E}">
        <p14:creationId xmlns:p14="http://schemas.microsoft.com/office/powerpoint/2010/main" val="962839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0"/>
            <a:ext cx="9143985" cy="10287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00" y="0"/>
            <a:ext cx="9143985" cy="10287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746DDA-5A3A-A24F-A7B2-10B4D77E3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" b="-1"/>
          <a:stretch>
            <a:fillRect/>
          </a:stretch>
        </p:blipFill>
        <p:spPr>
          <a:xfrm>
            <a:off x="1733320" y="956643"/>
            <a:ext cx="14834712" cy="83651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6F06178-11F3-9A7B-F26D-FDF7F31E5031}"/>
              </a:ext>
            </a:extLst>
          </p:cNvPr>
          <p:cNvSpPr txBox="1"/>
          <p:nvPr/>
        </p:nvSpPr>
        <p:spPr>
          <a:xfrm>
            <a:off x="8153400" y="888896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Inscríbete como voluntario en www.reformacolombia.org</a:t>
            </a:r>
          </a:p>
        </p:txBody>
      </p:sp>
    </p:spTree>
    <p:extLst>
      <p:ext uri="{BB962C8B-B14F-4D97-AF65-F5344CB8AC3E}">
        <p14:creationId xmlns:p14="http://schemas.microsoft.com/office/powerpoint/2010/main" val="395854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E42C7-741C-04BD-BED0-509D1721A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5A92241-FF45-EE6F-A942-13695FEB205E}"/>
              </a:ext>
            </a:extLst>
          </p:cNvPr>
          <p:cNvSpPr/>
          <p:nvPr/>
        </p:nvSpPr>
        <p:spPr>
          <a:xfrm>
            <a:off x="0" y="0"/>
            <a:ext cx="18466736" cy="10404562"/>
          </a:xfrm>
          <a:custGeom>
            <a:avLst/>
            <a:gdLst/>
            <a:ahLst/>
            <a:cxnLst/>
            <a:rect l="l" t="t" r="r" b="b"/>
            <a:pathLst>
              <a:path w="18466736" h="10404562">
                <a:moveTo>
                  <a:pt x="0" y="0"/>
                </a:moveTo>
                <a:lnTo>
                  <a:pt x="18466736" y="0"/>
                </a:lnTo>
                <a:lnTo>
                  <a:pt x="18466736" y="10404562"/>
                </a:lnTo>
                <a:lnTo>
                  <a:pt x="0" y="10404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94" r="-889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0EF2E1A-41BE-260C-0C50-A68EB6077097}"/>
              </a:ext>
            </a:extLst>
          </p:cNvPr>
          <p:cNvGrpSpPr/>
          <p:nvPr/>
        </p:nvGrpSpPr>
        <p:grpSpPr>
          <a:xfrm rot="-5400000">
            <a:off x="7374472" y="-690964"/>
            <a:ext cx="3717792" cy="18466736"/>
            <a:chOff x="0" y="0"/>
            <a:chExt cx="9791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5FC66D9-932D-6233-860E-88C5FCAB2D9C}"/>
                </a:ext>
              </a:extLst>
            </p:cNvPr>
            <p:cNvSpPr/>
            <p:nvPr/>
          </p:nvSpPr>
          <p:spPr>
            <a:xfrm>
              <a:off x="0" y="0"/>
              <a:ext cx="979172" cy="4863667"/>
            </a:xfrm>
            <a:custGeom>
              <a:avLst/>
              <a:gdLst/>
              <a:ahLst/>
              <a:cxnLst/>
              <a:rect l="l" t="t" r="r" b="b"/>
              <a:pathLst>
                <a:path w="979172" h="4863667">
                  <a:moveTo>
                    <a:pt x="0" y="0"/>
                  </a:moveTo>
                  <a:lnTo>
                    <a:pt x="979172" y="0"/>
                  </a:lnTo>
                  <a:lnTo>
                    <a:pt x="9791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201E1D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B0AC625-D9EF-26BA-343C-792DD1A6E81E}"/>
                </a:ext>
              </a:extLst>
            </p:cNvPr>
            <p:cNvSpPr txBox="1"/>
            <p:nvPr/>
          </p:nvSpPr>
          <p:spPr>
            <a:xfrm>
              <a:off x="0" y="0"/>
              <a:ext cx="9791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E4D27B6-4F66-240C-D2A9-7C6A0E672E38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E8F0987-A955-395C-3476-DF60DD6C465D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A152D2B-C8D9-36D5-6104-87F1C346E0F5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E79E4C6-E50A-67A0-BCDF-771B1C6D538A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D4803FCC-B9CD-72CF-F4DE-0569FC5CE378}"/>
              </a:ext>
            </a:extLst>
          </p:cNvPr>
          <p:cNvSpPr txBox="1"/>
          <p:nvPr/>
        </p:nvSpPr>
        <p:spPr>
          <a:xfrm>
            <a:off x="50800" y="903314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13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A948F0C-B4E9-26A8-1AA6-C58B4340D1D0}"/>
              </a:ext>
            </a:extLst>
          </p:cNvPr>
          <p:cNvSpPr txBox="1"/>
          <p:nvPr/>
        </p:nvSpPr>
        <p:spPr>
          <a:xfrm>
            <a:off x="2214227" y="7896267"/>
            <a:ext cx="13764296" cy="100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1"/>
              </a:lnSpc>
              <a:spcBef>
                <a:spcPct val="0"/>
              </a:spcBef>
            </a:pPr>
            <a:r>
              <a:rPr lang="en-US" sz="66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 RESURRECCIÓN Y LA VIDA</a:t>
            </a:r>
          </a:p>
        </p:txBody>
      </p:sp>
    </p:spTree>
    <p:extLst>
      <p:ext uri="{BB962C8B-B14F-4D97-AF65-F5344CB8AC3E}">
        <p14:creationId xmlns:p14="http://schemas.microsoft.com/office/powerpoint/2010/main" val="3603504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97" b="-383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1157300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JESÚS EN BETANIA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362211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enterarse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que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Betania,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Marta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convicción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expresó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11:20–22.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7668666" y="0"/>
                </a:moveTo>
                <a:lnTo>
                  <a:pt x="0" y="0"/>
                </a:lnTo>
                <a:lnTo>
                  <a:pt x="0" y="10287000"/>
                </a:lnTo>
                <a:lnTo>
                  <a:pt x="7668666" y="10287000"/>
                </a:lnTo>
                <a:lnTo>
                  <a:pt x="7668666" y="0"/>
                </a:lnTo>
                <a:close/>
              </a:path>
            </a:pathLst>
          </a:custGeom>
          <a:blipFill>
            <a:blip r:embed="rId2"/>
            <a:stretch>
              <a:fillRect l="-34997" r="-5686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2580" y="513397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aseguró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Marta?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11:23. 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entendió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decir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11:24.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969005" y="671484"/>
            <a:ext cx="11630744" cy="1552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</a:pPr>
            <a:r>
              <a:rPr lang="en-US" sz="50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MÁXIMA PROMESA DE ESPERANZA</a:t>
            </a:r>
          </a:p>
        </p:txBody>
      </p:sp>
      <p:grpSp>
        <p:nvGrpSpPr>
          <p:cNvPr id="19" name="Group 10">
            <a:extLst>
              <a:ext uri="{FF2B5EF4-FFF2-40B4-BE49-F238E27FC236}">
                <a16:creationId xmlns:a16="http://schemas.microsoft.com/office/drawing/2014/main" id="{F70871F4-DB90-03F4-E445-25CE044BDF18}"/>
              </a:ext>
            </a:extLst>
          </p:cNvPr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EDAF5C6-8C6A-C021-5F42-EEDE2DE27086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4234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95" b="-33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9713" y="4924401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palabras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reconoció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convicción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Marta?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11:25; 1 Juan 5:12.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38" b="-303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8311207" y="310207"/>
            <a:ext cx="1665585" cy="18288000"/>
            <a:chOff x="0" y="0"/>
            <a:chExt cx="438673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673" cy="4816592"/>
            </a:xfrm>
            <a:custGeom>
              <a:avLst/>
              <a:gdLst/>
              <a:ahLst/>
              <a:cxnLst/>
              <a:rect l="l" t="t" r="r" b="b"/>
              <a:pathLst>
                <a:path w="438673" h="4816592">
                  <a:moveTo>
                    <a:pt x="0" y="0"/>
                  </a:moveTo>
                  <a:lnTo>
                    <a:pt x="438673" y="0"/>
                  </a:lnTo>
                  <a:lnTo>
                    <a:pt x="438673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38673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4937" y="2362211"/>
            <a:ext cx="17168702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la base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esperanza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allá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tumba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relacionó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convicción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Marta 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milagro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5:26; 11:26, 27.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394</Words>
  <Application>Microsoft Office PowerPoint</Application>
  <PresentationFormat>Personalizado</PresentationFormat>
  <Paragraphs>57</Paragraphs>
  <Slides>18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30" baseType="lpstr">
      <vt:lpstr>Arimo</vt:lpstr>
      <vt:lpstr>Bw Modelica 2</vt:lpstr>
      <vt:lpstr>ADLaM Display</vt:lpstr>
      <vt:lpstr>Arial</vt:lpstr>
      <vt:lpstr>Rubik Bold</vt:lpstr>
      <vt:lpstr>Bw Modelica 1</vt:lpstr>
      <vt:lpstr>Calibri</vt:lpstr>
      <vt:lpstr>Trocchi</vt:lpstr>
      <vt:lpstr>Rubik Semi-Bold</vt:lpstr>
      <vt:lpstr>Rubik</vt:lpstr>
      <vt:lpstr>Aptos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 Lección  13, Junio 28 de 2025</dc:title>
  <cp:lastModifiedBy>Asosur Tesorería</cp:lastModifiedBy>
  <cp:revision>5</cp:revision>
  <dcterms:created xsi:type="dcterms:W3CDTF">2006-08-16T00:00:00Z</dcterms:created>
  <dcterms:modified xsi:type="dcterms:W3CDTF">2025-06-27T13:28:24Z</dcterms:modified>
  <dc:identifier>DAGrXNOnpNk</dc:identifier>
</cp:coreProperties>
</file>