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  <p:embeddedFont>
      <p:font typeface="Trocchi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1" b="-31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5308" y="2858257"/>
            <a:ext cx="15997384" cy="12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8"/>
              </a:lnSpc>
              <a:spcBef>
                <a:spcPct val="0"/>
              </a:spcBef>
            </a:pPr>
            <a:r>
              <a:rPr lang="en-US" sz="7848" dirty="0">
                <a:solidFill>
                  <a:srgbClr val="302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JESÚS, LA LUZ DEL MUNDO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725" r="-1572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5242" y="3930182"/>
            <a:ext cx="15617517" cy="158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sucedió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más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tarde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,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ocasión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dedicación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del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templo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2 </a:t>
            </a:r>
            <a:r>
              <a:rPr lang="en-US" sz="3200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Crónicas</a:t>
            </a:r>
            <a:r>
              <a:rPr lang="en-US" sz="32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7:1.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191102"/>
            <a:ext cx="16021382" cy="169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  <a:spcBef>
                <a:spcPct val="0"/>
              </a:spcBef>
            </a:pP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8:12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gran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98810" y="2528220"/>
            <a:ext cx="12026178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LUZ DEL EVANGELIO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778252" y="3088246"/>
            <a:ext cx="10279019" cy="414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7"/>
              </a:lnSpc>
              <a:spcBef>
                <a:spcPct val="0"/>
              </a:spcBef>
            </a:pPr>
            <a:r>
              <a:rPr lang="en-US" sz="681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681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681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81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seguridad</a:t>
            </a:r>
            <a:r>
              <a:rPr lang="en-US" sz="681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81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recibimos</a:t>
            </a:r>
            <a:r>
              <a:rPr lang="en-US" sz="681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81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681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814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acudimos</a:t>
            </a:r>
            <a:r>
              <a:rPr lang="en-US" sz="681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br>
              <a:rPr lang="en-US" sz="6814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4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4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3:18</a:t>
            </a:r>
            <a:endParaRPr lang="en-US" sz="6814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3125" y="20574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456" y="3870696"/>
            <a:ext cx="7573983" cy="344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elevarnos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inspiradora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referencia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Pablo a la Luz del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4:6.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54448" y="976326"/>
            <a:ext cx="13910585" cy="63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BRILLANDO EN NUESTROS CORAZONES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535" r="-28135" b="-1889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4"/>
              <a:stretch>
                <a:fillRect t="-43295" b="-693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043" r="-3476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1697" b="-1830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8876" b="-4140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590152"/>
            <a:ext cx="3653274" cy="695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UNA TRAMPA PARA JESÚS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428228"/>
            <a:ext cx="3077508" cy="71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TIERNA RESTAURACIÓN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594825"/>
            <a:ext cx="3108894" cy="71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ESPARCIENDO CONSUELO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UNA ACCIÓN IMPREVISTA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575826"/>
            <a:ext cx="3251621" cy="73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CUADRO REAL AL DESCUBIERTO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“Ni Yo te Condeno”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7CCC-C660-54C6-FC97-2307613A4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50445D-7B0A-FF82-198F-79F0FFEB67A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11" b="-31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AE2B509-221E-F795-7E4A-93D529D1D0A6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45459EA-76FB-8D4B-9853-57B53EE29AD5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A037A326-606F-E77F-9D18-5B904F6D1900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1F7F105-FF4D-9E79-C295-F0F0E6B3E98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436C31A6-C361-0D90-9AD7-DBA68D727B94}"/>
              </a:ext>
            </a:extLst>
          </p:cNvPr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73409E2-32C3-FD04-0DFB-8937CEFB7DEA}"/>
              </a:ext>
            </a:extLst>
          </p:cNvPr>
          <p:cNvSpPr txBox="1"/>
          <p:nvPr/>
        </p:nvSpPr>
        <p:spPr>
          <a:xfrm>
            <a:off x="1145308" y="2858257"/>
            <a:ext cx="15997384" cy="12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8"/>
              </a:lnSpc>
              <a:spcBef>
                <a:spcPct val="0"/>
              </a:spcBef>
            </a:pPr>
            <a:r>
              <a:rPr lang="en-US" sz="7848" dirty="0">
                <a:solidFill>
                  <a:srgbClr val="302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JESÚS, LA LUZ DEL MUNDO</a:t>
            </a:r>
          </a:p>
        </p:txBody>
      </p:sp>
    </p:spTree>
    <p:extLst>
      <p:ext uri="{BB962C8B-B14F-4D97-AF65-F5344CB8AC3E}">
        <p14:creationId xmlns:p14="http://schemas.microsoft.com/office/powerpoint/2010/main" val="2941801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43275"/>
            <a:ext cx="18288000" cy="6943725"/>
          </a:xfrm>
          <a:custGeom>
            <a:avLst/>
            <a:gdLst/>
            <a:ahLst/>
            <a:cxnLst/>
            <a:rect l="l" t="t" r="r" b="b"/>
            <a:pathLst>
              <a:path w="18288000" h="6943725">
                <a:moveTo>
                  <a:pt x="0" y="0"/>
                </a:moveTo>
                <a:lnTo>
                  <a:pt x="18288000" y="0"/>
                </a:lnTo>
                <a:lnTo>
                  <a:pt x="18288000" y="6943725"/>
                </a:lnTo>
                <a:lnTo>
                  <a:pt x="0" y="6943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84" b="-936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4057650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4119562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RECORDANDO LA CREACIÓN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4937" y="3448050"/>
            <a:ext cx="17168702" cy="58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primer día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1:3–5.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96" r="-4555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71" y="4085960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estuvo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no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observador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activo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participante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Génesis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1:1, 2; Juan 1:1, 2;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Colosenses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6990402" y="7964150"/>
            <a:ext cx="4868416" cy="1797257"/>
          </a:xfrm>
          <a:custGeom>
            <a:avLst/>
            <a:gdLst/>
            <a:ahLst/>
            <a:cxnLst/>
            <a:rect l="l" t="t" r="r" b="b"/>
            <a:pathLst>
              <a:path w="4868416" h="1797257">
                <a:moveTo>
                  <a:pt x="0" y="0"/>
                </a:moveTo>
                <a:lnTo>
                  <a:pt x="4868416" y="0"/>
                </a:lnTo>
                <a:lnTo>
                  <a:pt x="4868416" y="1797256"/>
                </a:lnTo>
                <a:lnTo>
                  <a:pt x="0" y="1797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1028700" y="3135978"/>
            <a:ext cx="15323009" cy="445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guiados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Israel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desierto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13:21, 22. 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86"/>
              </a:lnSpc>
            </a:pP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86"/>
              </a:lnSpc>
            </a:pP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presencia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envuelta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columna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nube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columna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fuego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13:21 (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1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10:1–4.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72581" y="1313655"/>
            <a:ext cx="11104057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LUZ EN EL DESIERTO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410581" y="2829492"/>
            <a:ext cx="7575680" cy="5806648"/>
          </a:xfrm>
          <a:custGeom>
            <a:avLst/>
            <a:gdLst/>
            <a:ahLst/>
            <a:cxnLst/>
            <a:rect l="l" t="t" r="r" b="b"/>
            <a:pathLst>
              <a:path w="7575680" h="5806648">
                <a:moveTo>
                  <a:pt x="0" y="0"/>
                </a:moveTo>
                <a:lnTo>
                  <a:pt x="7575681" y="0"/>
                </a:lnTo>
                <a:lnTo>
                  <a:pt x="7575681" y="5806647"/>
                </a:lnTo>
                <a:lnTo>
                  <a:pt x="0" y="5806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247" r="-128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8266032" y="3575629"/>
            <a:ext cx="9599001" cy="4355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3"/>
              </a:lnSpc>
            </a:pP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escrito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presencia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con Israel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desierto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protección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prometido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</a:t>
            </a:r>
            <a:r>
              <a:rPr lang="en-US" sz="480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pueblo? </a:t>
            </a:r>
            <a:br>
              <a:rPr lang="en-US" sz="480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105:39; Isaías 4:5, 6.</a:t>
            </a:r>
            <a:endParaRPr lang="en-US" sz="480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961" y="2314601"/>
            <a:ext cx="8477439" cy="221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manifestó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sí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mismo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Sinaí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Moisés y </a:t>
            </a:r>
            <a:r>
              <a:rPr lang="en-US" sz="375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pueblo?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19:16–18; 20:18, 19;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12:21.</a:t>
            </a:r>
            <a:endParaRPr lang="en-US" sz="375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99869" y="2877557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7439358" y="0"/>
                </a:moveTo>
                <a:lnTo>
                  <a:pt x="0" y="0"/>
                </a:lnTo>
                <a:lnTo>
                  <a:pt x="0" y="5207550"/>
                </a:lnTo>
                <a:lnTo>
                  <a:pt x="7439358" y="5207550"/>
                </a:lnTo>
                <a:lnTo>
                  <a:pt x="743935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7599134" y="1118849"/>
            <a:ext cx="10284949" cy="7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LUZ EN LA MORADA DE DIOS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96652" y="4330175"/>
            <a:ext cx="9887431" cy="2292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manifestó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presencia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tabernáculo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40:34, 35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343</Words>
  <Application>Microsoft Office PowerPoint</Application>
  <PresentationFormat>Personalizado</PresentationFormat>
  <Paragraphs>48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Bw Modelica 1</vt:lpstr>
      <vt:lpstr>Bw Modelica 2</vt:lpstr>
      <vt:lpstr>Trocchi</vt:lpstr>
      <vt:lpstr>Arial</vt:lpstr>
      <vt:lpstr>Rubik</vt:lpstr>
      <vt:lpstr>Rubik Semi-Bold</vt:lpstr>
      <vt:lpstr>Calibri</vt:lpstr>
      <vt:lpstr>Arimo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6, Mayo 10 de 2025</dc:title>
  <cp:lastModifiedBy>William Fuentes Nieves</cp:lastModifiedBy>
  <cp:revision>3</cp:revision>
  <dcterms:created xsi:type="dcterms:W3CDTF">2006-08-16T00:00:00Z</dcterms:created>
  <dcterms:modified xsi:type="dcterms:W3CDTF">2025-05-09T14:40:04Z</dcterms:modified>
  <dc:identifier>DAGmbH94S3Q</dc:identifier>
</cp:coreProperties>
</file>