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8" r:id="rId3"/>
    <p:sldId id="257" r:id="rId4"/>
    <p:sldId id="272" r:id="rId5"/>
    <p:sldId id="259" r:id="rId6"/>
    <p:sldId id="265" r:id="rId7"/>
    <p:sldId id="260" r:id="rId8"/>
    <p:sldId id="266" r:id="rId9"/>
    <p:sldId id="261" r:id="rId10"/>
    <p:sldId id="267" r:id="rId11"/>
    <p:sldId id="262" r:id="rId12"/>
    <p:sldId id="268" r:id="rId13"/>
    <p:sldId id="263" r:id="rId14"/>
    <p:sldId id="269" r:id="rId15"/>
    <p:sldId id="264" r:id="rId16"/>
    <p:sldId id="270" r:id="rId17"/>
    <p:sldId id="274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2154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9DD736-DEA9-A6D4-8737-8F220B0FB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12EC9F-6E9A-2608-A61D-F071AD814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FDBE2B-B0D0-EA78-FE7A-6CE7D89A1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41BE-8849-4686-87ED-124CA0B570F9}" type="datetimeFigureOut">
              <a:rPr lang="es-CO" smtClean="0"/>
              <a:t>10/07/2025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E75366-C400-3D94-1BF4-A2810235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A5B18A-B9BA-58A4-D7CB-CD849F740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9AB5-1304-444F-B3DB-F145C7997E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379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CF5E13-DDE1-CE86-F983-8A370F4F7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DC42611-9518-2FCA-E723-C3DC6E14B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8F15E5-F9BA-EA9B-8CCF-B08B0A13D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41BE-8849-4686-87ED-124CA0B570F9}" type="datetimeFigureOut">
              <a:rPr lang="es-CO" smtClean="0"/>
              <a:t>10/07/2025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3311DC-F276-D07F-AC17-428C418D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211861-B986-CA59-5167-9730B20BD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9AB5-1304-444F-B3DB-F145C7997E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524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729EEC5-8CF0-CABA-6BAE-8F3E115628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C281A9-F249-8EAE-B7CE-0253BA307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A1C43F-7EAE-A859-B3CE-6066E3A01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41BE-8849-4686-87ED-124CA0B570F9}" type="datetimeFigureOut">
              <a:rPr lang="es-CO" smtClean="0"/>
              <a:t>10/07/2025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1FA04E-30A8-BBC1-220E-B1F86A45B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63E08C-D671-0375-5CF3-90FD78DA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9AB5-1304-444F-B3DB-F145C7997E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651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65A40-1388-9EE7-670C-A2A16803C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76B841-4924-E4A9-97D8-7DC508ABE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8D41FA-D1E3-5E62-B80D-09B03E11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41BE-8849-4686-87ED-124CA0B570F9}" type="datetimeFigureOut">
              <a:rPr lang="es-CO" smtClean="0"/>
              <a:t>10/07/2025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C620FC-DE31-D878-0D27-6C72F29A6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CD1EE2-D102-F916-5FDF-FA64F826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9AB5-1304-444F-B3DB-F145C7997E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770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3A034-F35C-845A-99B8-51641A3E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8B401D-4969-7865-3F2A-5BAAF4489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A9D6D2-E408-AD2A-0FA4-98C4E3CA5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41BE-8849-4686-87ED-124CA0B570F9}" type="datetimeFigureOut">
              <a:rPr lang="es-CO" smtClean="0"/>
              <a:t>10/07/2025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8F2D6A-4426-3371-D993-2DABFEDB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62FEE3-266A-34A4-6B04-048CB7D9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9AB5-1304-444F-B3DB-F145C7997E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4156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1055CD-1E23-4742-39D3-8C0ABD2AC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93B572-1F2E-155F-E69C-7031BF2F3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269D27-CD8E-51AC-0EDD-D60D602CD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151927-7A52-95F3-E86A-B70559FE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41BE-8849-4686-87ED-124CA0B570F9}" type="datetimeFigureOut">
              <a:rPr lang="es-CO" smtClean="0"/>
              <a:t>10/07/2025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7C29F1-70E5-6939-653A-A92C969C3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77D4A39-D3E4-E3A4-F733-DD2EF25D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9AB5-1304-444F-B3DB-F145C7997E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32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BA4761-1B98-D16F-EDBB-2AE690626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86D947-A16A-B456-045B-F73A830AB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B17387-1124-0551-E990-B38DC53EF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6C5BDB5-2D76-A84A-111B-8E451932E2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8DD3447-2702-3CAA-C88F-3E140D361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6E1FEA0-26D8-7E37-6DFC-3DD189CB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41BE-8849-4686-87ED-124CA0B570F9}" type="datetimeFigureOut">
              <a:rPr lang="es-CO" smtClean="0"/>
              <a:t>10/07/2025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BA3CC3D-5E51-7ACC-81D6-9BD6E45A8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75C96A7-D050-CB12-3CA5-902EBE75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9AB5-1304-444F-B3DB-F145C7997E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7821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37A23-D175-F884-BD3A-697FC2217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D40C74B-F935-D042-A3CD-EEF4CCFC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41BE-8849-4686-87ED-124CA0B570F9}" type="datetimeFigureOut">
              <a:rPr lang="es-CO" smtClean="0"/>
              <a:t>10/07/2025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7AFEF0-DEF2-1B47-FE25-7B6D0CFB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52B417-87DC-0B20-144F-776A6D427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9AB5-1304-444F-B3DB-F145C7997E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4713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41B33F8-4610-D76F-1C95-174CFDDFF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41BE-8849-4686-87ED-124CA0B570F9}" type="datetimeFigureOut">
              <a:rPr lang="es-CO" smtClean="0"/>
              <a:t>10/07/2025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E6BB3E0-6D49-F500-2BAE-601A8503E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72B77A-A926-FBEF-49C2-BEF7EDB6E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9AB5-1304-444F-B3DB-F145C7997E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0908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772C4-92D7-A2FF-432E-9B3A5D248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5A3D15-69E2-1CF1-8975-16BCF9D31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EB4A274-6081-4408-3A4F-C5A67C02C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4F4FF3-E621-0D21-5392-8734E2301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41BE-8849-4686-87ED-124CA0B570F9}" type="datetimeFigureOut">
              <a:rPr lang="es-CO" smtClean="0"/>
              <a:t>10/07/2025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9FFD9B-DFBA-09FA-31A0-05C281191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5A7960-A92D-CC2E-AD51-07BA3C23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9AB5-1304-444F-B3DB-F145C7997E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269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F03038-D9BC-A03C-D16E-AABBB990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3A77022-813C-D439-9217-F6A42C0F83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8C46A3-B556-D429-0385-FA11FC436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5E635C-69E5-3CD9-A004-2CD085F2C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F41BE-8849-4686-87ED-124CA0B570F9}" type="datetimeFigureOut">
              <a:rPr lang="es-CO" smtClean="0"/>
              <a:t>10/07/2025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C41927-2FF5-D7EA-195C-49F0EAA68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D8524B-FEC6-36DD-C742-309C07953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59AB5-1304-444F-B3DB-F145C7997E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6478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8870F59-942B-FE64-3972-8473E3976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2AF8FB-3887-9873-139C-401FF8042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CCE8BA-75E3-9608-C1C1-56C39DC4C0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F41BE-8849-4686-87ED-124CA0B570F9}" type="datetimeFigureOut">
              <a:rPr lang="es-CO" smtClean="0"/>
              <a:t>10/07/2025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0BEF80-7E51-4DE1-682F-0A45E17026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371E92-3D0B-3972-09EB-892F5EF4E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59AB5-1304-444F-B3DB-F145C7997E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786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darm-my.sharepoint.com/:f:/g/personal/media_sdarm_org/Egxr4Et4xMlCmqQtYyLk6gkBapoHQL1w5dXAyR2yxm5q6Q?e=u6pJhJ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s://reformacolombia.org/semana-de-oracion/" TargetMode="External"/><Relationship Id="rId4" Type="http://schemas.openxmlformats.org/officeDocument/2006/relationships/hyperlink" Target="https://sdarm.org/centennial-1925-2025-historical-timelin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55902-7317-4AA4-16EF-9BC8C1822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952DC32-F2E7-C6BD-F738-3E1B09989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70206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75625-B64B-EE1F-E8B9-AD2943744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8DB45D-63E1-8ADB-AB13-2166D02D3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1502D2D-C63A-409D-7408-86A46CF34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33695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4219E-5AC7-A8D6-B118-94845AA0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1702B4A-FA10-715D-2263-8135973FC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19705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2ED62-686A-3E58-6EFE-903C0DE78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A29984-C5C4-686B-8D63-72E869EC9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E06460E-E1A9-2C52-71BE-2910695FC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57362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F9A74-DEDC-8A39-BC04-BD438B559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5D7D6F3-AE36-1F56-1A1F-ADECDBB677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88010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D8CC4-AC43-42B0-23FB-DDCD83C8E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E324-AE68-BB73-58A9-83FAEAE0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948F5D7-723B-5BF1-6545-5DC9940290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10637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93ADBD-E711-1484-DB75-34F3C2D4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AA33716-EE27-F390-E12D-1550DFA60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74641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D0D3E-38E0-32F6-8F75-EA12246FC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8B5DFE-05ED-9A9E-4291-A69D5867B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3451C93-D846-0FA5-E5FC-8457DB6D1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43002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269F3-BB1C-2F33-7543-D34119E81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A7524D-11CB-2FA5-1637-890B5DB42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0F0C925-BC44-8512-CE7B-AD062B8E8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40441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C49B2A-DF28-64E9-563B-C07F89ED8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A4FA2E8-90F3-7C2B-A662-C64E3CDEE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02A457D-ACD7-C7DF-6378-AD8622469B25}"/>
              </a:ext>
            </a:extLst>
          </p:cNvPr>
          <p:cNvSpPr txBox="1"/>
          <p:nvPr/>
        </p:nvSpPr>
        <p:spPr>
          <a:xfrm>
            <a:off x="1114225" y="1690688"/>
            <a:ext cx="107729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NOTO"/>
              </a:rPr>
              <a:t>Querido expositor, en estas capas de </a:t>
            </a:r>
            <a:r>
              <a:rPr lang="es-ES" dirty="0" err="1">
                <a:latin typeface="NOTO"/>
              </a:rPr>
              <a:t>Slides</a:t>
            </a:r>
            <a:r>
              <a:rPr lang="es-ES" dirty="0">
                <a:latin typeface="NOTO"/>
              </a:rPr>
              <a:t> puedes organizar tus presentaciones de la semana mundial de oración </a:t>
            </a:r>
          </a:p>
          <a:p>
            <a:r>
              <a:rPr lang="es-ES" dirty="0">
                <a:latin typeface="NOTO"/>
              </a:rPr>
              <a:t>De la edición especial del centenario.</a:t>
            </a:r>
          </a:p>
          <a:p>
            <a:r>
              <a:rPr lang="es-ES" dirty="0">
                <a:latin typeface="NOTO"/>
              </a:rPr>
              <a:t>En los siguientes links puedes encontrar otros recursos gráficos que fueron realizados por la Comisión de Comunicaciones de la Asociación General para este evento.</a:t>
            </a:r>
          </a:p>
          <a:p>
            <a:endParaRPr lang="es-ES" dirty="0">
              <a:latin typeface="N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NOTO"/>
              </a:rPr>
              <a:t>Logos, manual de branding, tipografías y editables </a:t>
            </a:r>
            <a:r>
              <a:rPr lang="es-ES" dirty="0">
                <a:latin typeface="NOTO"/>
                <a:hlinkClick r:id="rId3"/>
              </a:rPr>
              <a:t>https://sdarm-my.sharepoint.com/:f:/g/personal/media_sdarm_org/Egxr4Et4xMlCmqQtYyLk6gkBapoHQL1w5dXAyR2yxm5q6Q?e=u6pJhJ</a:t>
            </a:r>
            <a:endParaRPr lang="es-ES" dirty="0">
              <a:latin typeface="N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NOTO"/>
              </a:rPr>
              <a:t>Línea del tiempo de nuestra iglesia: </a:t>
            </a:r>
          </a:p>
          <a:p>
            <a:r>
              <a:rPr lang="es-ES" dirty="0">
                <a:latin typeface="NOTO"/>
              </a:rPr>
              <a:t>     </a:t>
            </a:r>
            <a:r>
              <a:rPr lang="es-ES" dirty="0">
                <a:latin typeface="NOTO"/>
                <a:hlinkClick r:id="rId4"/>
              </a:rPr>
              <a:t>https://sdarm.org/centennial-1925-2025-historical-timeline/</a:t>
            </a:r>
            <a:endParaRPr lang="es-ES" dirty="0">
              <a:latin typeface="NOTO"/>
            </a:endParaRPr>
          </a:p>
          <a:p>
            <a:endParaRPr lang="es-ES" dirty="0">
              <a:latin typeface="N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NOTO"/>
              </a:rPr>
              <a:t>PDF de la revista en español:</a:t>
            </a:r>
          </a:p>
          <a:p>
            <a:r>
              <a:rPr lang="es-ES" dirty="0">
                <a:latin typeface="NOTO"/>
              </a:rPr>
              <a:t>     </a:t>
            </a:r>
            <a:r>
              <a:rPr lang="es-ES" dirty="0">
                <a:latin typeface="NOTO"/>
                <a:hlinkClick r:id="rId5"/>
              </a:rPr>
              <a:t>https://reformacolombia.org/semana-de-oracion/</a:t>
            </a:r>
            <a:endParaRPr lang="es-ES" dirty="0">
              <a:latin typeface="NOTO"/>
            </a:endParaRPr>
          </a:p>
          <a:p>
            <a:endParaRPr lang="es-ES" dirty="0">
              <a:latin typeface="NOTO"/>
            </a:endParaRPr>
          </a:p>
          <a:p>
            <a:endParaRPr lang="es-CO" dirty="0">
              <a:latin typeface="NOTO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59677ED-972F-7E2C-6700-2132449EF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93" r="804"/>
          <a:stretch>
            <a:fillRect/>
          </a:stretch>
        </p:blipFill>
        <p:spPr>
          <a:xfrm>
            <a:off x="7979767" y="4012441"/>
            <a:ext cx="1573665" cy="206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10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54CA11-1ECC-D998-9A9A-A6D9FEA2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EFC2217-2841-40DB-06CE-B4E6FAD59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02441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17F56-8272-1852-4B9B-8744C0EAF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26F2E9-5EC8-4BF4-B842-7EEFDEF49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CD8561A-CCF0-F473-4A1B-F411C9B14B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00905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4E0D85-5550-DC9D-F1AF-6DC70B095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9D71732-DD5F-EC8B-845B-0E36D2492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36183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9F05D-AEE5-302A-AA5C-9B6E3EAD9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455A1-3642-C2EF-DDC3-343DCE42B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CC437CB-4336-2B57-449C-B32B9C679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02476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832AA0-7B42-30B9-794A-9C483722C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E71448A-2037-50F2-DD7B-0E4646410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14231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9427D-CCA3-663D-1E52-CA11CF027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85AA77-24E9-05B5-70E7-7713336AF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1883B23-6FE7-7B57-1BE4-A66F80909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47723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5FC9DF-1DBA-FA3C-A2F6-7609D1BB7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4A38B4F-92A1-F5F0-3810-806DE4F75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31697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116</Words>
  <Application>Microsoft Office PowerPoint</Application>
  <PresentationFormat>Panorámica</PresentationFormat>
  <Paragraphs>10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NOTO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Diego Moreno</dc:creator>
  <cp:lastModifiedBy>Diego Moreno</cp:lastModifiedBy>
  <cp:revision>1</cp:revision>
  <dcterms:created xsi:type="dcterms:W3CDTF">2025-07-10T18:04:05Z</dcterms:created>
  <dcterms:modified xsi:type="dcterms:W3CDTF">2025-07-10T18:22:42Z</dcterms:modified>
</cp:coreProperties>
</file>