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  <p:embeddedFont>
      <p:font typeface="Trocchi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752058" y="-274342"/>
            <a:ext cx="2783884" cy="18338800"/>
            <a:chOff x="0" y="0"/>
            <a:chExt cx="733204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3204" cy="4829972"/>
            </a:xfrm>
            <a:custGeom>
              <a:avLst/>
              <a:gdLst/>
              <a:ahLst/>
              <a:cxnLst/>
              <a:rect l="l" t="t" r="r" b="b"/>
              <a:pathLst>
                <a:path w="733204" h="4829972">
                  <a:moveTo>
                    <a:pt x="0" y="0"/>
                  </a:moveTo>
                  <a:lnTo>
                    <a:pt x="733204" y="0"/>
                  </a:lnTo>
                  <a:lnTo>
                    <a:pt x="733204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271C1A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733204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6334716" y="-1666284"/>
            <a:ext cx="5567769" cy="18338800"/>
            <a:chOff x="0" y="0"/>
            <a:chExt cx="1466408" cy="48299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6408" cy="4829972"/>
            </a:xfrm>
            <a:custGeom>
              <a:avLst/>
              <a:gdLst/>
              <a:ahLst/>
              <a:cxnLst/>
              <a:rect l="l" t="t" r="r" b="b"/>
              <a:pathLst>
                <a:path w="1466408" h="4829972">
                  <a:moveTo>
                    <a:pt x="0" y="0"/>
                  </a:moveTo>
                  <a:lnTo>
                    <a:pt x="1466408" y="0"/>
                  </a:lnTo>
                  <a:lnTo>
                    <a:pt x="1466408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271C1A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466408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1A7363D-7756-7FC6-B783-4A1A5BFE65C5}"/>
              </a:ext>
            </a:extLst>
          </p:cNvPr>
          <p:cNvGrpSpPr/>
          <p:nvPr/>
        </p:nvGrpSpPr>
        <p:grpSpPr>
          <a:xfrm>
            <a:off x="430079" y="6722481"/>
            <a:ext cx="17377042" cy="1992894"/>
            <a:chOff x="430079" y="6722481"/>
            <a:chExt cx="17377042" cy="1992894"/>
          </a:xfrm>
        </p:grpSpPr>
        <p:sp>
          <p:nvSpPr>
            <p:cNvPr id="13" name="TextBox 13"/>
            <p:cNvSpPr txBox="1"/>
            <p:nvPr/>
          </p:nvSpPr>
          <p:spPr>
            <a:xfrm>
              <a:off x="430079" y="7658144"/>
              <a:ext cx="17377042" cy="1057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38"/>
                </a:lnSpc>
                <a:spcBef>
                  <a:spcPct val="0"/>
                </a:spcBef>
              </a:pPr>
              <a:r>
                <a:rPr lang="en-US" sz="6948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 HABLÓ COMO ESTE HOMBRE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915779" y="6722481"/>
              <a:ext cx="6405643" cy="780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46"/>
                </a:lnSpc>
                <a:spcBef>
                  <a:spcPct val="0"/>
                </a:spcBef>
              </a:pPr>
              <a:r>
                <a:rPr lang="en-US" sz="4954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NUNCA NADIE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917562" y="-1083438"/>
            <a:ext cx="4452875" cy="18288000"/>
            <a:chOff x="0" y="0"/>
            <a:chExt cx="1172774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4673175" y="-3327825"/>
            <a:ext cx="10287000" cy="16942650"/>
            <a:chOff x="0" y="0"/>
            <a:chExt cx="2709333" cy="44622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4462262"/>
            </a:xfrm>
            <a:custGeom>
              <a:avLst/>
              <a:gdLst/>
              <a:ahLst/>
              <a:cxnLst/>
              <a:rect l="l" t="t" r="r" b="b"/>
              <a:pathLst>
                <a:path w="2709333" h="4462262">
                  <a:moveTo>
                    <a:pt x="0" y="0"/>
                  </a:moveTo>
                  <a:lnTo>
                    <a:pt x="2709333" y="0"/>
                  </a:lnTo>
                  <a:lnTo>
                    <a:pt x="2709333" y="4462262"/>
                  </a:lnTo>
                  <a:lnTo>
                    <a:pt x="0" y="446226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446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5242" y="4502189"/>
            <a:ext cx="15617517" cy="158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Cómo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se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debe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entender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mejor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esta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invitación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Juan 7:39.</a:t>
            </a:r>
            <a:endParaRPr lang="en-US" sz="5233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449724"/>
            <a:ext cx="16021382" cy="2520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3"/>
              </a:lnSpc>
              <a:spcBef>
                <a:spcPct val="0"/>
              </a:spcBef>
            </a:pPr>
            <a:r>
              <a:rPr lang="en-US" sz="55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Como </a:t>
            </a:r>
            <a:r>
              <a:rPr lang="en-US" sz="55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55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55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referencia</a:t>
            </a:r>
            <a:r>
              <a:rPr lang="en-US" sz="55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al </a:t>
            </a:r>
            <a:r>
              <a:rPr lang="en-US" sz="55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agua</a:t>
            </a:r>
            <a:r>
              <a:rPr lang="en-US" sz="55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5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55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55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concluyeron</a:t>
            </a:r>
            <a:r>
              <a:rPr lang="en-US" sz="55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muchos</a:t>
            </a:r>
            <a:r>
              <a:rPr lang="en-US" sz="55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55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5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7:40; (</a:t>
            </a:r>
            <a:r>
              <a:rPr lang="en-US" sz="2800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comparar</a:t>
            </a:r>
            <a:r>
              <a:rPr lang="en-US" sz="28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2800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Deuteronomio</a:t>
            </a:r>
            <a:r>
              <a:rPr lang="en-US" sz="28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18:15).</a:t>
            </a:r>
            <a:endParaRPr lang="en-US" sz="5577" dirty="0">
              <a:solidFill>
                <a:srgbClr val="FEFEFE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23904" y="1028700"/>
            <a:ext cx="12026178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PALABRAS SIN IGUAL</a:t>
            </a:r>
          </a:p>
        </p:txBody>
      </p:sp>
      <p:grpSp>
        <p:nvGrpSpPr>
          <p:cNvPr id="10" name="Group 11">
            <a:extLst>
              <a:ext uri="{FF2B5EF4-FFF2-40B4-BE49-F238E27FC236}">
                <a16:creationId xmlns:a16="http://schemas.microsoft.com/office/drawing/2014/main" id="{5C9ED07D-CE4E-36F6-D335-14BB60AE923C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BC9D0C78-0DDA-FA6B-3A1A-13340BF31A3A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14793" y="4168545"/>
            <a:ext cx="7381647" cy="448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2"/>
              </a:lnSpc>
              <a:spcBef>
                <a:spcPct val="0"/>
              </a:spcBef>
            </a:pP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Mientras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a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algunos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perspectiva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les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infundió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esperanza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reaccionaron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otros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7:41–44.</a:t>
            </a:r>
            <a:endParaRPr lang="en-US" sz="4893" dirty="0">
              <a:solidFill>
                <a:srgbClr val="FEFEFE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7F9EC0E0-C011-3E29-DD51-0CFDEAD83153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7908A1B8-5613-195F-30B6-6EA944EEB673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125855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5380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34201" y="4229100"/>
            <a:ext cx="13190499" cy="3731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2"/>
              </a:lnSpc>
              <a:spcBef>
                <a:spcPct val="0"/>
              </a:spcBef>
            </a:pP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orden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habían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recibido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oficiales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sus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gobernantes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7:45. </a:t>
            </a:r>
            <a:b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b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¿Por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se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atrevieron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arrestar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7:46.</a:t>
            </a:r>
            <a:endParaRPr lang="en-US" sz="4893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5B56B48F-2F97-964B-AEF9-549B6E2D1663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540F62DF-BB8F-7D9A-D446-56C8034363D2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977224" y="2504738"/>
            <a:ext cx="4748184" cy="7149084"/>
          </a:xfrm>
          <a:custGeom>
            <a:avLst/>
            <a:gdLst/>
            <a:ahLst/>
            <a:cxnLst/>
            <a:rect l="l" t="t" r="r" b="b"/>
            <a:pathLst>
              <a:path w="4748184" h="7149084">
                <a:moveTo>
                  <a:pt x="0" y="0"/>
                </a:moveTo>
                <a:lnTo>
                  <a:pt x="4748184" y="0"/>
                </a:lnTo>
                <a:lnTo>
                  <a:pt x="4748184" y="7149084"/>
                </a:lnTo>
                <a:lnTo>
                  <a:pt x="0" y="7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8476026" y="4272811"/>
            <a:ext cx="8783274" cy="275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reprendieron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principales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sacerdotes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fariseos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oficiales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  <a:b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7:47–49.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55869" y="1271606"/>
            <a:ext cx="13899784" cy="1638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4"/>
              </a:lnSpc>
              <a:spcBef>
                <a:spcPct val="0"/>
              </a:spcBef>
            </a:pPr>
            <a:r>
              <a:rPr lang="en-US" sz="54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CRECIMIENTO DE UN BUSCADOR SINCERO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3585" y="0"/>
            <a:ext cx="7294415" cy="10287000"/>
          </a:xfrm>
          <a:custGeom>
            <a:avLst/>
            <a:gdLst/>
            <a:ahLst/>
            <a:cxnLst/>
            <a:rect l="l" t="t" r="r" b="b"/>
            <a:pathLst>
              <a:path w="7294415" h="10287000">
                <a:moveTo>
                  <a:pt x="0" y="0"/>
                </a:moveTo>
                <a:lnTo>
                  <a:pt x="7294415" y="0"/>
                </a:lnTo>
                <a:lnTo>
                  <a:pt x="72944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012" r="-8052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649952" y="-14964"/>
            <a:ext cx="4452875" cy="10301964"/>
            <a:chOff x="0" y="0"/>
            <a:chExt cx="1172774" cy="2713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2713275"/>
            </a:xfrm>
            <a:custGeom>
              <a:avLst/>
              <a:gdLst/>
              <a:ahLst/>
              <a:cxnLst/>
              <a:rect l="l" t="t" r="r" b="b"/>
              <a:pathLst>
                <a:path w="1172774" h="2713275">
                  <a:moveTo>
                    <a:pt x="0" y="0"/>
                  </a:moveTo>
                  <a:lnTo>
                    <a:pt x="1172774" y="0"/>
                  </a:lnTo>
                  <a:lnTo>
                    <a:pt x="1172774" y="2713275"/>
                  </a:lnTo>
                  <a:lnTo>
                    <a:pt x="0" y="2713275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271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55826" y="-14964"/>
            <a:ext cx="6710328" cy="10301964"/>
            <a:chOff x="0" y="0"/>
            <a:chExt cx="1767329" cy="2713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67329" cy="2713275"/>
            </a:xfrm>
            <a:custGeom>
              <a:avLst/>
              <a:gdLst/>
              <a:ahLst/>
              <a:cxnLst/>
              <a:rect l="l" t="t" r="r" b="b"/>
              <a:pathLst>
                <a:path w="1767329" h="2713275">
                  <a:moveTo>
                    <a:pt x="0" y="0"/>
                  </a:moveTo>
                  <a:lnTo>
                    <a:pt x="1767329" y="0"/>
                  </a:lnTo>
                  <a:lnTo>
                    <a:pt x="1767329" y="2713275"/>
                  </a:lnTo>
                  <a:lnTo>
                    <a:pt x="0" y="2713275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767329" cy="271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79556" y="3155234"/>
            <a:ext cx="11117072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1"/>
              </a:lnSpc>
              <a:spcBef>
                <a:spcPct val="0"/>
              </a:spcBef>
            </a:pP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Relata la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conversación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tuvieron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continuación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Nicodemo, la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cual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crecimiento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desde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entrevista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nocturna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Cristo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capítulo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3.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7:50–52.</a:t>
            </a:r>
            <a:endParaRPr lang="en-US" sz="5509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07CB4188-D9D5-B6D6-0E50-15C86CE770A1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0785EADA-2585-2DFA-E430-33AC3CE84943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6370" b="-637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1712" t="-35616" r="-5171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4"/>
              <a:stretch>
                <a:fillRect l="-48453" r="-154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673" r="-2467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6"/>
              <a:stretch>
                <a:fillRect l="-1452" r="-4836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76" r="-249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590152"/>
            <a:ext cx="3653274" cy="69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VIDA FAMILIAR DE JESÚS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580580"/>
            <a:ext cx="3077508" cy="7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JUICIO HUMANO VS. JUICIO DIVINO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594825"/>
            <a:ext cx="3108894" cy="7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 ODIO CONTRA EL SANTO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623503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CONTROVERSIA SOBRE JESÚS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84686"/>
            <a:ext cx="3251621" cy="37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LOS HIJOS DE JOSÉ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en la Fiesta de los Tabernáculos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8E59D-EDC4-7BC2-F58E-65C52A382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6C8C9D-C189-6970-BB88-C28B8D542DB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01C8D26-54E0-71A4-74B5-A5E8797EC9FB}"/>
              </a:ext>
            </a:extLst>
          </p:cNvPr>
          <p:cNvGrpSpPr/>
          <p:nvPr/>
        </p:nvGrpSpPr>
        <p:grpSpPr>
          <a:xfrm rot="-5400000">
            <a:off x="7752058" y="-274342"/>
            <a:ext cx="2783884" cy="18338800"/>
            <a:chOff x="0" y="0"/>
            <a:chExt cx="733204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4D9FDCB-AC22-D3E2-A38F-D77599C86EE8}"/>
                </a:ext>
              </a:extLst>
            </p:cNvPr>
            <p:cNvSpPr/>
            <p:nvPr/>
          </p:nvSpPr>
          <p:spPr>
            <a:xfrm>
              <a:off x="0" y="0"/>
              <a:ext cx="733204" cy="4829972"/>
            </a:xfrm>
            <a:custGeom>
              <a:avLst/>
              <a:gdLst/>
              <a:ahLst/>
              <a:cxnLst/>
              <a:rect l="l" t="t" r="r" b="b"/>
              <a:pathLst>
                <a:path w="733204" h="4829972">
                  <a:moveTo>
                    <a:pt x="0" y="0"/>
                  </a:moveTo>
                  <a:lnTo>
                    <a:pt x="733204" y="0"/>
                  </a:lnTo>
                  <a:lnTo>
                    <a:pt x="733204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271C1A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1B72663-D3F6-B89D-9B5F-A89C067669B9}"/>
                </a:ext>
              </a:extLst>
            </p:cNvPr>
            <p:cNvSpPr txBox="1"/>
            <p:nvPr/>
          </p:nvSpPr>
          <p:spPr>
            <a:xfrm>
              <a:off x="0" y="0"/>
              <a:ext cx="733204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9418A1E-0CD2-A781-4152-101D41B634A8}"/>
              </a:ext>
            </a:extLst>
          </p:cNvPr>
          <p:cNvGrpSpPr/>
          <p:nvPr/>
        </p:nvGrpSpPr>
        <p:grpSpPr>
          <a:xfrm rot="-5400000">
            <a:off x="6334716" y="-1666284"/>
            <a:ext cx="5567769" cy="18338800"/>
            <a:chOff x="0" y="0"/>
            <a:chExt cx="1466408" cy="482997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D50841B-339A-1E5A-BA82-68A2EDFCBA6C}"/>
                </a:ext>
              </a:extLst>
            </p:cNvPr>
            <p:cNvSpPr/>
            <p:nvPr/>
          </p:nvSpPr>
          <p:spPr>
            <a:xfrm>
              <a:off x="0" y="0"/>
              <a:ext cx="1466408" cy="4829972"/>
            </a:xfrm>
            <a:custGeom>
              <a:avLst/>
              <a:gdLst/>
              <a:ahLst/>
              <a:cxnLst/>
              <a:rect l="l" t="t" r="r" b="b"/>
              <a:pathLst>
                <a:path w="1466408" h="4829972">
                  <a:moveTo>
                    <a:pt x="0" y="0"/>
                  </a:moveTo>
                  <a:lnTo>
                    <a:pt x="1466408" y="0"/>
                  </a:lnTo>
                  <a:lnTo>
                    <a:pt x="1466408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271C1A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5B7E462-D27F-24FF-019A-D68B0FA44290}"/>
                </a:ext>
              </a:extLst>
            </p:cNvPr>
            <p:cNvSpPr txBox="1"/>
            <p:nvPr/>
          </p:nvSpPr>
          <p:spPr>
            <a:xfrm>
              <a:off x="0" y="0"/>
              <a:ext cx="1466408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88248BB-3B7C-2BD0-D93B-FD8991FD980C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5DDDAF9-0625-580A-438B-3715BD932431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9F2EC6A-D912-C871-6EAA-2DCFC9D772CC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BE1439A-9CDB-DC66-B299-B078FE8C8019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1F842A73-D64B-ED78-DAB6-6739B480C251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A77EF020-8D7D-71F5-A6D1-8FE91F7CB36F}"/>
              </a:ext>
            </a:extLst>
          </p:cNvPr>
          <p:cNvGrpSpPr/>
          <p:nvPr/>
        </p:nvGrpSpPr>
        <p:grpSpPr>
          <a:xfrm>
            <a:off x="430079" y="6722481"/>
            <a:ext cx="17377042" cy="1992894"/>
            <a:chOff x="430079" y="6722481"/>
            <a:chExt cx="17377042" cy="1992894"/>
          </a:xfrm>
        </p:grpSpPr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E6BCE77A-D988-694B-76EA-5365E5DB698D}"/>
                </a:ext>
              </a:extLst>
            </p:cNvPr>
            <p:cNvSpPr txBox="1"/>
            <p:nvPr/>
          </p:nvSpPr>
          <p:spPr>
            <a:xfrm>
              <a:off x="430079" y="7658144"/>
              <a:ext cx="17377042" cy="1057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38"/>
                </a:lnSpc>
                <a:spcBef>
                  <a:spcPct val="0"/>
                </a:spcBef>
              </a:pPr>
              <a:r>
                <a:rPr lang="en-US" sz="6948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 HABLÓ COMO ESTE HOMBRE 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165B54A-7B95-BF6A-51CE-694F435D6B75}"/>
                </a:ext>
              </a:extLst>
            </p:cNvPr>
            <p:cNvSpPr txBox="1"/>
            <p:nvPr/>
          </p:nvSpPr>
          <p:spPr>
            <a:xfrm>
              <a:off x="5915779" y="6722481"/>
              <a:ext cx="6405643" cy="780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46"/>
                </a:lnSpc>
                <a:spcBef>
                  <a:spcPct val="0"/>
                </a:spcBef>
              </a:pPr>
              <a:r>
                <a:rPr lang="en-US" sz="4954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NUNCA NADIE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5355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637540"/>
            <a:ext cx="18288000" cy="6649460"/>
          </a:xfrm>
          <a:custGeom>
            <a:avLst/>
            <a:gdLst/>
            <a:ahLst/>
            <a:cxnLst/>
            <a:rect l="l" t="t" r="r" b="b"/>
            <a:pathLst>
              <a:path w="18288000" h="6649460">
                <a:moveTo>
                  <a:pt x="0" y="0"/>
                </a:moveTo>
                <a:lnTo>
                  <a:pt x="18288000" y="0"/>
                </a:lnTo>
                <a:lnTo>
                  <a:pt x="18288000" y="6649460"/>
                </a:lnTo>
                <a:lnTo>
                  <a:pt x="0" y="6649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69" b="-3854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343775" y="-381009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7343775" y="-3981955"/>
            <a:ext cx="3600450" cy="18288000"/>
            <a:chOff x="0" y="0"/>
            <a:chExt cx="948267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87475" y="1161881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INTERÉS DEL PUEBLO POR JESÚS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4937" y="3779606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oír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predicar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abiertamente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7:25, 26.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637540"/>
            <a:ext cx="18288000" cy="6649460"/>
          </a:xfrm>
          <a:custGeom>
            <a:avLst/>
            <a:gdLst/>
            <a:ahLst/>
            <a:cxnLst/>
            <a:rect l="l" t="t" r="r" b="b"/>
            <a:pathLst>
              <a:path w="18288000" h="6649460">
                <a:moveTo>
                  <a:pt x="0" y="0"/>
                </a:moveTo>
                <a:lnTo>
                  <a:pt x="18288000" y="0"/>
                </a:lnTo>
                <a:lnTo>
                  <a:pt x="18288000" y="6649460"/>
                </a:lnTo>
                <a:lnTo>
                  <a:pt x="0" y="6649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514" b="-8751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343775" y="-381009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7343775" y="-3981955"/>
            <a:ext cx="3600450" cy="18288000"/>
            <a:chOff x="0" y="0"/>
            <a:chExt cx="948267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4937" y="3779606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actuaba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Satanás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gobernantes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suscitar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duda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7:27.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037" b="-903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39178" y="5358621"/>
            <a:ext cx="15323009" cy="1485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Al leer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pensamientos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escépticos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oyentes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7:28.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48655" y="2191185"/>
            <a:ext cx="11104057" cy="172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PLANES MALICIOSOS IMPEDIDOS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8255" y="1699503"/>
            <a:ext cx="4948653" cy="7450921"/>
          </a:xfrm>
          <a:custGeom>
            <a:avLst/>
            <a:gdLst/>
            <a:ahLst/>
            <a:cxnLst/>
            <a:rect l="l" t="t" r="r" b="b"/>
            <a:pathLst>
              <a:path w="4948653" h="7450921">
                <a:moveTo>
                  <a:pt x="0" y="0"/>
                </a:moveTo>
                <a:lnTo>
                  <a:pt x="4948653" y="0"/>
                </a:lnTo>
                <a:lnTo>
                  <a:pt x="4948653" y="7450921"/>
                </a:lnTo>
                <a:lnTo>
                  <a:pt x="0" y="7450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7264586" y="2131369"/>
            <a:ext cx="9599001" cy="658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3"/>
              </a:lnSpc>
            </a:pP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A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falta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argumentos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rebatir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Jesús, ¿con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medios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intentaron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silenciarle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dirigentes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b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7:30 (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). </a:t>
            </a:r>
            <a:b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b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realidad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pudieron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arrestarlo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7:30 (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80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0036962" y="4095173"/>
            <a:ext cx="7843484" cy="6201352"/>
          </a:xfrm>
          <a:custGeom>
            <a:avLst/>
            <a:gdLst/>
            <a:ahLst/>
            <a:cxnLst/>
            <a:rect l="l" t="t" r="r" b="b"/>
            <a:pathLst>
              <a:path w="7843484" h="6201352">
                <a:moveTo>
                  <a:pt x="0" y="0"/>
                </a:moveTo>
                <a:lnTo>
                  <a:pt x="7843484" y="0"/>
                </a:lnTo>
                <a:lnTo>
                  <a:pt x="7843484" y="6201352"/>
                </a:lnTo>
                <a:lnTo>
                  <a:pt x="0" y="62013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668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1028700" y="2455857"/>
            <a:ext cx="9599001" cy="441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3"/>
              </a:lnSpc>
            </a:pP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expresaron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muchos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Jesús, y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planearon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gobernantes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se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percataron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simpatía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pueblo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hacia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7:31, 32.</a:t>
            </a:r>
            <a:endParaRPr lang="en-US" sz="480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012950" y="5143500"/>
            <a:ext cx="6755617" cy="4503745"/>
          </a:xfrm>
          <a:custGeom>
            <a:avLst/>
            <a:gdLst/>
            <a:ahLst/>
            <a:cxnLst/>
            <a:rect l="l" t="t" r="r" b="b"/>
            <a:pathLst>
              <a:path w="6755617" h="4503745">
                <a:moveTo>
                  <a:pt x="0" y="0"/>
                </a:moveTo>
                <a:lnTo>
                  <a:pt x="6755618" y="0"/>
                </a:lnTo>
                <a:lnTo>
                  <a:pt x="6755618" y="4503745"/>
                </a:lnTo>
                <a:lnTo>
                  <a:pt x="0" y="4503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4613428" y="1118849"/>
            <a:ext cx="9462632" cy="7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50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INVITACIÓN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96652" y="2897838"/>
            <a:ext cx="9887431" cy="3814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7"/>
              </a:lnSpc>
              <a:spcBef>
                <a:spcPct val="0"/>
              </a:spcBef>
            </a:pP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En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último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día de la fiesta, ¿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hermosa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ilustración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utilizó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para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ofrecer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consuelo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las almas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fatigadas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7:37, 38.</a:t>
            </a:r>
            <a:endParaRPr lang="en-US" sz="4997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422</Words>
  <Application>Microsoft Office PowerPoint</Application>
  <PresentationFormat>Personalizado</PresentationFormat>
  <Paragraphs>51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Rubik Semi-Bold</vt:lpstr>
      <vt:lpstr>Calibri</vt:lpstr>
      <vt:lpstr>Rubik Bold</vt:lpstr>
      <vt:lpstr>Rubik</vt:lpstr>
      <vt:lpstr>Arimo</vt:lpstr>
      <vt:lpstr>Trocchi</vt:lpstr>
      <vt:lpstr>Bw Modelica 1</vt:lpstr>
      <vt:lpstr>Arial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Power Point Lección  4, Abril 26 de 2025</dc:title>
  <cp:lastModifiedBy>William Fuentes Nieves</cp:lastModifiedBy>
  <cp:revision>3</cp:revision>
  <dcterms:created xsi:type="dcterms:W3CDTF">2006-08-16T00:00:00Z</dcterms:created>
  <dcterms:modified xsi:type="dcterms:W3CDTF">2025-04-24T16:59:29Z</dcterms:modified>
  <dc:identifier>DAGlkJx6Y0k</dc:identifier>
</cp:coreProperties>
</file>