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0" r:id="rId5"/>
    <p:sldId id="259" r:id="rId6"/>
    <p:sldId id="260" r:id="rId7"/>
    <p:sldId id="261" r:id="rId8"/>
    <p:sldId id="262" r:id="rId9"/>
    <p:sldId id="263" r:id="rId10"/>
    <p:sldId id="264" r:id="rId11"/>
    <p:sldId id="265" r:id="rId12"/>
    <p:sldId id="266" r:id="rId13"/>
    <p:sldId id="267" r:id="rId14"/>
    <p:sldId id="268" r:id="rId15"/>
    <p:sldId id="269" r:id="rId16"/>
  </p:sldIdLst>
  <p:sldSz cx="18288000" cy="10287000"/>
  <p:notesSz cx="6858000" cy="9144000"/>
  <p:embeddedFontLst>
    <p:embeddedFont>
      <p:font typeface="Arimo" panose="020B0604020202020204" charset="0"/>
      <p:regular r:id="rId17"/>
    </p:embeddedFont>
    <p:embeddedFont>
      <p:font typeface="Bw Modelica 1" panose="020B0604020202020204" charset="0"/>
      <p:regular r:id="rId18"/>
    </p:embeddedFont>
    <p:embeddedFont>
      <p:font typeface="Bw Modelica 2" panose="020B0604020202020204" charset="0"/>
      <p:regular r:id="rId19"/>
    </p:embeddedFont>
    <p:embeddedFont>
      <p:font typeface="Roboto Bold" panose="020B0604020202020204" charset="0"/>
      <p:regular r:id="rId20"/>
    </p:embeddedFont>
    <p:embeddedFont>
      <p:font typeface="Rubik" panose="020B0604020202020204" charset="-79"/>
      <p:regular r:id="rId21"/>
    </p:embeddedFont>
    <p:embeddedFont>
      <p:font typeface="Rubik Bold" panose="020B0604020202020204" charset="-79"/>
      <p:regular r:id="rId22"/>
    </p:embeddedFont>
    <p:embeddedFont>
      <p:font typeface="Trocchi"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s-CO"/>
          </a:p>
        </p:txBody>
      </p:sp>
      <p:grpSp>
        <p:nvGrpSpPr>
          <p:cNvPr id="3" name="Group 3"/>
          <p:cNvGrpSpPr/>
          <p:nvPr/>
        </p:nvGrpSpPr>
        <p:grpSpPr>
          <a:xfrm rot="-5400000">
            <a:off x="7573347" y="-427653"/>
            <a:ext cx="3090506" cy="18338800"/>
            <a:chOff x="0" y="0"/>
            <a:chExt cx="813960" cy="4829972"/>
          </a:xfrm>
        </p:grpSpPr>
        <p:sp>
          <p:nvSpPr>
            <p:cNvPr id="4" name="Freeform 4"/>
            <p:cNvSpPr/>
            <p:nvPr/>
          </p:nvSpPr>
          <p:spPr>
            <a:xfrm>
              <a:off x="0" y="0"/>
              <a:ext cx="813960" cy="4829972"/>
            </a:xfrm>
            <a:custGeom>
              <a:avLst/>
              <a:gdLst/>
              <a:ahLst/>
              <a:cxnLst/>
              <a:rect l="l" t="t" r="r" b="b"/>
              <a:pathLst>
                <a:path w="813960" h="4829972">
                  <a:moveTo>
                    <a:pt x="0" y="0"/>
                  </a:moveTo>
                  <a:lnTo>
                    <a:pt x="813960" y="0"/>
                  </a:lnTo>
                  <a:lnTo>
                    <a:pt x="813960" y="4829972"/>
                  </a:lnTo>
                  <a:lnTo>
                    <a:pt x="0" y="4829972"/>
                  </a:lnTo>
                  <a:close/>
                </a:path>
              </a:pathLst>
            </a:custGeom>
            <a:gradFill rotWithShape="1">
              <a:gsLst>
                <a:gs pos="0">
                  <a:srgbClr val="FFFFFF">
                    <a:alpha val="90000"/>
                  </a:srgbClr>
                </a:gs>
                <a:gs pos="100000">
                  <a:srgbClr val="C0B281">
                    <a:alpha val="0"/>
                  </a:srgbClr>
                </a:gs>
              </a:gsLst>
              <a:lin ang="0"/>
            </a:gradFill>
            <a:ln cap="sq">
              <a:noFill/>
              <a:prstDash val="solid"/>
              <a:miter/>
            </a:ln>
          </p:spPr>
          <p:txBody>
            <a:bodyPr/>
            <a:lstStyle/>
            <a:p>
              <a:endParaRPr lang="es-CO"/>
            </a:p>
          </p:txBody>
        </p:sp>
        <p:sp>
          <p:nvSpPr>
            <p:cNvPr id="5" name="TextBox 5"/>
            <p:cNvSpPr txBox="1"/>
            <p:nvPr/>
          </p:nvSpPr>
          <p:spPr>
            <a:xfrm>
              <a:off x="0" y="0"/>
              <a:ext cx="813960" cy="4829972"/>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817589"/>
            <a:ext cx="4733917" cy="847724"/>
            <a:chOff x="0" y="0"/>
            <a:chExt cx="6311889" cy="1130299"/>
          </a:xfrm>
        </p:grpSpPr>
        <p:sp>
          <p:nvSpPr>
            <p:cNvPr id="7" name="Freeform 7"/>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8" name="Group 8"/>
          <p:cNvGrpSpPr/>
          <p:nvPr/>
        </p:nvGrpSpPr>
        <p:grpSpPr>
          <a:xfrm>
            <a:off x="14989949" y="8715375"/>
            <a:ext cx="3118000" cy="1028700"/>
            <a:chOff x="0" y="0"/>
            <a:chExt cx="4157333" cy="1371600"/>
          </a:xfrm>
        </p:grpSpPr>
        <p:sp>
          <p:nvSpPr>
            <p:cNvPr id="9" name="Freeform 9"/>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2" name="TextBox 12"/>
          <p:cNvSpPr txBox="1"/>
          <p:nvPr/>
        </p:nvSpPr>
        <p:spPr>
          <a:xfrm>
            <a:off x="50800" y="946189"/>
            <a:ext cx="4632317"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LECCIÓN 1</a:t>
            </a:r>
          </a:p>
        </p:txBody>
      </p:sp>
      <p:grpSp>
        <p:nvGrpSpPr>
          <p:cNvPr id="14" name="Grupo 13">
            <a:extLst>
              <a:ext uri="{FF2B5EF4-FFF2-40B4-BE49-F238E27FC236}">
                <a16:creationId xmlns:a16="http://schemas.microsoft.com/office/drawing/2014/main" id="{381E5724-061A-60B9-6CEA-EDA29CE2F4CA}"/>
              </a:ext>
            </a:extLst>
          </p:cNvPr>
          <p:cNvGrpSpPr/>
          <p:nvPr/>
        </p:nvGrpSpPr>
        <p:grpSpPr>
          <a:xfrm>
            <a:off x="-644955" y="6847470"/>
            <a:ext cx="15328550" cy="2239228"/>
            <a:chOff x="-644955" y="6847470"/>
            <a:chExt cx="15328550" cy="2239228"/>
          </a:xfrm>
        </p:grpSpPr>
        <p:sp>
          <p:nvSpPr>
            <p:cNvPr id="10" name="AutoShape 10"/>
            <p:cNvSpPr/>
            <p:nvPr/>
          </p:nvSpPr>
          <p:spPr>
            <a:xfrm>
              <a:off x="4819270" y="8147234"/>
              <a:ext cx="7692896" cy="19050"/>
            </a:xfrm>
            <a:prstGeom prst="line">
              <a:avLst/>
            </a:prstGeom>
            <a:ln w="38100" cap="flat">
              <a:solidFill>
                <a:srgbClr val="FFFFFF"/>
              </a:solidFill>
              <a:prstDash val="solid"/>
              <a:headEnd type="none" w="sm" len="sm"/>
              <a:tailEnd type="none" w="sm" len="sm"/>
            </a:ln>
          </p:spPr>
          <p:txBody>
            <a:bodyPr/>
            <a:lstStyle/>
            <a:p>
              <a:endParaRPr lang="es-CO"/>
            </a:p>
          </p:txBody>
        </p:sp>
        <p:sp>
          <p:nvSpPr>
            <p:cNvPr id="11" name="TextBox 11"/>
            <p:cNvSpPr txBox="1"/>
            <p:nvPr/>
          </p:nvSpPr>
          <p:spPr>
            <a:xfrm>
              <a:off x="-644955" y="6847470"/>
              <a:ext cx="12897794" cy="1318814"/>
            </a:xfrm>
            <a:prstGeom prst="rect">
              <a:avLst/>
            </a:prstGeom>
          </p:spPr>
          <p:txBody>
            <a:bodyPr lIns="0" tIns="0" rIns="0" bIns="0" rtlCol="0" anchor="t">
              <a:spAutoFit/>
            </a:bodyPr>
            <a:lstStyle/>
            <a:p>
              <a:pPr algn="ctr">
                <a:lnSpc>
                  <a:spcPts val="10311"/>
                </a:lnSpc>
                <a:spcBef>
                  <a:spcPct val="0"/>
                </a:spcBef>
              </a:pPr>
              <a:r>
                <a:rPr lang="en-US" sz="8592" dirty="0">
                  <a:solidFill>
                    <a:srgbClr val="FEFEFE"/>
                  </a:solidFill>
                  <a:effectLst>
                    <a:outerShdw blurRad="38100" dist="38100" dir="2700000" algn="tl">
                      <a:srgbClr val="000000">
                        <a:alpha val="43137"/>
                      </a:srgbClr>
                    </a:outerShdw>
                  </a:effectLst>
                  <a:latin typeface="Bw Modelica 1"/>
                  <a:ea typeface="Bw Modelica 1"/>
                  <a:cs typeface="Bw Modelica 1"/>
                  <a:sym typeface="Bw Modelica 1"/>
                </a:rPr>
                <a:t>JESÚS</a:t>
              </a:r>
              <a:r>
                <a:rPr lang="en-US" sz="8592" dirty="0">
                  <a:solidFill>
                    <a:srgbClr val="FEFEFE"/>
                  </a:solidFill>
                  <a:latin typeface="Bw Modelica 1"/>
                  <a:ea typeface="Bw Modelica 1"/>
                  <a:cs typeface="Bw Modelica 1"/>
                  <a:sym typeface="Bw Modelica 1"/>
                </a:rPr>
                <a:t> </a:t>
              </a:r>
            </a:p>
          </p:txBody>
        </p:sp>
        <p:sp>
          <p:nvSpPr>
            <p:cNvPr id="13" name="TextBox 13"/>
            <p:cNvSpPr txBox="1"/>
            <p:nvPr/>
          </p:nvSpPr>
          <p:spPr>
            <a:xfrm>
              <a:off x="6681743" y="8128184"/>
              <a:ext cx="8001852" cy="958514"/>
            </a:xfrm>
            <a:prstGeom prst="rect">
              <a:avLst/>
            </a:prstGeom>
          </p:spPr>
          <p:txBody>
            <a:bodyPr lIns="0" tIns="0" rIns="0" bIns="0" rtlCol="0" anchor="t">
              <a:spAutoFit/>
            </a:bodyPr>
            <a:lstStyle/>
            <a:p>
              <a:pPr algn="ctr">
                <a:lnSpc>
                  <a:spcPts val="7427"/>
                </a:lnSpc>
                <a:spcBef>
                  <a:spcPct val="0"/>
                </a:spcBef>
              </a:pPr>
              <a:r>
                <a:rPr lang="en-US" sz="6189" dirty="0">
                  <a:solidFill>
                    <a:srgbClr val="FEFEFE"/>
                  </a:solidFill>
                  <a:effectLst>
                    <a:outerShdw blurRad="38100" dist="38100" dir="2700000" algn="tl">
                      <a:srgbClr val="000000">
                        <a:alpha val="43137"/>
                      </a:srgbClr>
                    </a:outerShdw>
                  </a:effectLst>
                  <a:latin typeface="Arimo"/>
                  <a:ea typeface="Arimo"/>
                  <a:cs typeface="Arimo"/>
                  <a:sym typeface="Arimo"/>
                </a:rPr>
                <a:t>EL PAN DE VIDA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8000"/>
            </a:blip>
            <a:stretch>
              <a:fillRect t="-9277" b="-9277"/>
            </a:stretch>
          </a:blipFill>
        </p:spPr>
        <p:txBody>
          <a:bodyPr/>
          <a:lstStyle/>
          <a:p>
            <a:endParaRPr lang="es-CO"/>
          </a:p>
        </p:txBody>
      </p:sp>
      <p:grpSp>
        <p:nvGrpSpPr>
          <p:cNvPr id="3" name="Group 3"/>
          <p:cNvGrpSpPr/>
          <p:nvPr/>
        </p:nvGrpSpPr>
        <p:grpSpPr>
          <a:xfrm>
            <a:off x="0" y="1028700"/>
            <a:ext cx="4378864" cy="847724"/>
            <a:chOff x="0" y="0"/>
            <a:chExt cx="5838486" cy="1130299"/>
          </a:xfrm>
        </p:grpSpPr>
        <p:sp>
          <p:nvSpPr>
            <p:cNvPr id="4" name="Freeform 4"/>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271C1A"/>
            </a:solidFill>
          </p:spPr>
          <p:txBody>
            <a:bodyPr/>
            <a:lstStyle/>
            <a:p>
              <a:endParaRPr lang="es-CO"/>
            </a:p>
          </p:txBody>
        </p:sp>
      </p:grpSp>
      <p:sp>
        <p:nvSpPr>
          <p:cNvPr id="5" name="TextBox 5"/>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MIERCOLES</a:t>
            </a:r>
          </a:p>
        </p:txBody>
      </p:sp>
      <p:sp>
        <p:nvSpPr>
          <p:cNvPr id="6" name="TextBox 6"/>
          <p:cNvSpPr txBox="1"/>
          <p:nvPr/>
        </p:nvSpPr>
        <p:spPr>
          <a:xfrm>
            <a:off x="2355832" y="4647898"/>
            <a:ext cx="13576335" cy="3386529"/>
          </a:xfrm>
          <a:prstGeom prst="rect">
            <a:avLst/>
          </a:prstGeom>
        </p:spPr>
        <p:txBody>
          <a:bodyPr lIns="0" tIns="0" rIns="0" bIns="0" rtlCol="0" anchor="t">
            <a:spAutoFit/>
          </a:bodyPr>
          <a:lstStyle/>
          <a:p>
            <a:pPr algn="ctr">
              <a:lnSpc>
                <a:spcPts val="6693"/>
              </a:lnSpc>
              <a:spcBef>
                <a:spcPct val="0"/>
              </a:spcBef>
            </a:pPr>
            <a:r>
              <a:rPr lang="en-US" sz="5577" dirty="0">
                <a:solidFill>
                  <a:srgbClr val="302924"/>
                </a:solidFill>
                <a:latin typeface="Bw Modelica 2"/>
                <a:ea typeface="Bw Modelica 2"/>
                <a:cs typeface="Bw Modelica 2"/>
                <a:sym typeface="Bw Modelica 2"/>
              </a:rPr>
              <a:t>a. ¿</a:t>
            </a:r>
            <a:r>
              <a:rPr lang="en-US" sz="5577" dirty="0" err="1">
                <a:solidFill>
                  <a:srgbClr val="302924"/>
                </a:solidFill>
                <a:latin typeface="Bw Modelica 2"/>
                <a:ea typeface="Bw Modelica 2"/>
                <a:cs typeface="Bw Modelica 2"/>
                <a:sym typeface="Bw Modelica 2"/>
              </a:rPr>
              <a:t>Qué</a:t>
            </a:r>
            <a:r>
              <a:rPr lang="en-US" sz="5577" dirty="0">
                <a:solidFill>
                  <a:srgbClr val="302924"/>
                </a:solidFill>
                <a:latin typeface="Bw Modelica 2"/>
                <a:ea typeface="Bw Modelica 2"/>
                <a:cs typeface="Bw Modelica 2"/>
                <a:sym typeface="Bw Modelica 2"/>
              </a:rPr>
              <a:t> </a:t>
            </a:r>
            <a:r>
              <a:rPr lang="en-US" sz="5577" dirty="0" err="1">
                <a:solidFill>
                  <a:srgbClr val="302924"/>
                </a:solidFill>
                <a:latin typeface="Bw Modelica 2"/>
                <a:ea typeface="Bw Modelica 2"/>
                <a:cs typeface="Bw Modelica 2"/>
                <a:sym typeface="Bw Modelica 2"/>
              </a:rPr>
              <a:t>señal</a:t>
            </a:r>
            <a:r>
              <a:rPr lang="en-US" sz="5577" dirty="0">
                <a:solidFill>
                  <a:srgbClr val="302924"/>
                </a:solidFill>
                <a:latin typeface="Bw Modelica 2"/>
                <a:ea typeface="Bw Modelica 2"/>
                <a:cs typeface="Bw Modelica 2"/>
                <a:sym typeface="Bw Modelica 2"/>
              </a:rPr>
              <a:t> </a:t>
            </a:r>
            <a:r>
              <a:rPr lang="en-US" sz="5577" dirty="0" err="1">
                <a:solidFill>
                  <a:srgbClr val="302924"/>
                </a:solidFill>
                <a:latin typeface="Bw Modelica 2"/>
                <a:ea typeface="Bw Modelica 2"/>
                <a:cs typeface="Bw Modelica 2"/>
                <a:sym typeface="Bw Modelica 2"/>
              </a:rPr>
              <a:t>querían</a:t>
            </a:r>
            <a:r>
              <a:rPr lang="en-US" sz="5577" dirty="0">
                <a:solidFill>
                  <a:srgbClr val="302924"/>
                </a:solidFill>
                <a:latin typeface="Bw Modelica 2"/>
                <a:ea typeface="Bw Modelica 2"/>
                <a:cs typeface="Bw Modelica 2"/>
                <a:sym typeface="Bw Modelica 2"/>
              </a:rPr>
              <a:t> </a:t>
            </a:r>
            <a:r>
              <a:rPr lang="en-US" sz="5577" dirty="0" err="1">
                <a:solidFill>
                  <a:srgbClr val="302924"/>
                </a:solidFill>
                <a:latin typeface="Bw Modelica 2"/>
                <a:ea typeface="Bw Modelica 2"/>
                <a:cs typeface="Bw Modelica 2"/>
                <a:sym typeface="Bw Modelica 2"/>
              </a:rPr>
              <a:t>los</a:t>
            </a:r>
            <a:r>
              <a:rPr lang="en-US" sz="5577" dirty="0">
                <a:solidFill>
                  <a:srgbClr val="302924"/>
                </a:solidFill>
                <a:latin typeface="Bw Modelica 2"/>
                <a:ea typeface="Bw Modelica 2"/>
                <a:cs typeface="Bw Modelica 2"/>
                <a:sym typeface="Bw Modelica 2"/>
              </a:rPr>
              <a:t> </a:t>
            </a:r>
            <a:r>
              <a:rPr lang="en-US" sz="5577" dirty="0" err="1">
                <a:solidFill>
                  <a:srgbClr val="302924"/>
                </a:solidFill>
                <a:latin typeface="Bw Modelica 2"/>
                <a:ea typeface="Bw Modelica 2"/>
                <a:cs typeface="Bw Modelica 2"/>
                <a:sym typeface="Bw Modelica 2"/>
              </a:rPr>
              <a:t>judíos</a:t>
            </a:r>
            <a:r>
              <a:rPr lang="en-US" sz="5577" dirty="0">
                <a:solidFill>
                  <a:srgbClr val="302924"/>
                </a:solidFill>
                <a:latin typeface="Bw Modelica 2"/>
                <a:ea typeface="Bw Modelica 2"/>
                <a:cs typeface="Bw Modelica 2"/>
                <a:sym typeface="Bw Modelica 2"/>
              </a:rPr>
              <a:t> y </a:t>
            </a:r>
            <a:r>
              <a:rPr lang="en-US" sz="5577" dirty="0" err="1">
                <a:solidFill>
                  <a:srgbClr val="302924"/>
                </a:solidFill>
                <a:latin typeface="Bw Modelica 2"/>
                <a:ea typeface="Bw Modelica 2"/>
                <a:cs typeface="Bw Modelica 2"/>
                <a:sym typeface="Bw Modelica 2"/>
              </a:rPr>
              <a:t>qué</a:t>
            </a:r>
            <a:r>
              <a:rPr lang="en-US" sz="5577" dirty="0">
                <a:solidFill>
                  <a:srgbClr val="302924"/>
                </a:solidFill>
                <a:latin typeface="Bw Modelica 2"/>
                <a:ea typeface="Bw Modelica 2"/>
                <a:cs typeface="Bw Modelica 2"/>
                <a:sym typeface="Bw Modelica 2"/>
              </a:rPr>
              <a:t> </a:t>
            </a:r>
            <a:r>
              <a:rPr lang="en-US" sz="5577" dirty="0" err="1">
                <a:solidFill>
                  <a:srgbClr val="302924"/>
                </a:solidFill>
                <a:latin typeface="Bw Modelica 2"/>
                <a:ea typeface="Bw Modelica 2"/>
                <a:cs typeface="Bw Modelica 2"/>
                <a:sym typeface="Bw Modelica 2"/>
              </a:rPr>
              <a:t>hecho</a:t>
            </a:r>
            <a:r>
              <a:rPr lang="en-US" sz="5577" dirty="0">
                <a:solidFill>
                  <a:srgbClr val="302924"/>
                </a:solidFill>
                <a:latin typeface="Bw Modelica 2"/>
                <a:ea typeface="Bw Modelica 2"/>
                <a:cs typeface="Bw Modelica 2"/>
                <a:sym typeface="Bw Modelica 2"/>
              </a:rPr>
              <a:t> histórico </a:t>
            </a:r>
            <a:r>
              <a:rPr lang="en-US" sz="5577" dirty="0" err="1">
                <a:solidFill>
                  <a:srgbClr val="302924"/>
                </a:solidFill>
                <a:latin typeface="Bw Modelica 2"/>
                <a:ea typeface="Bw Modelica 2"/>
                <a:cs typeface="Bw Modelica 2"/>
                <a:sym typeface="Bw Modelica 2"/>
              </a:rPr>
              <a:t>mencionaban</a:t>
            </a:r>
            <a:r>
              <a:rPr lang="en-US" sz="5577" dirty="0">
                <a:solidFill>
                  <a:srgbClr val="302924"/>
                </a:solidFill>
                <a:latin typeface="Bw Modelica 2"/>
                <a:ea typeface="Bw Modelica 2"/>
                <a:cs typeface="Bw Modelica 2"/>
                <a:sym typeface="Bw Modelica 2"/>
              </a:rPr>
              <a:t>?</a:t>
            </a:r>
            <a:r>
              <a:rPr lang="en-US" sz="2800" dirty="0">
                <a:solidFill>
                  <a:srgbClr val="302924"/>
                </a:solidFill>
                <a:latin typeface="Bw Modelica 2"/>
                <a:ea typeface="Bw Modelica 2"/>
                <a:cs typeface="Bw Modelica 2"/>
                <a:sym typeface="Bw Modelica 2"/>
              </a:rPr>
              <a:t> Juan 6:30, 31. </a:t>
            </a:r>
            <a:r>
              <a:rPr lang="en-US" sz="5577" dirty="0">
                <a:solidFill>
                  <a:srgbClr val="302924"/>
                </a:solidFill>
                <a:latin typeface="Bw Modelica 2"/>
                <a:ea typeface="Bw Modelica 2"/>
                <a:cs typeface="Bw Modelica 2"/>
                <a:sym typeface="Bw Modelica 2"/>
              </a:rPr>
              <a:t>¿</a:t>
            </a:r>
            <a:r>
              <a:rPr lang="en-US" sz="5577" dirty="0" err="1">
                <a:solidFill>
                  <a:srgbClr val="302924"/>
                </a:solidFill>
                <a:latin typeface="Bw Modelica 2"/>
                <a:ea typeface="Bw Modelica 2"/>
                <a:cs typeface="Bw Modelica 2"/>
                <a:sym typeface="Bw Modelica 2"/>
              </a:rPr>
              <a:t>Qué</a:t>
            </a:r>
            <a:r>
              <a:rPr lang="en-US" sz="5577" dirty="0">
                <a:solidFill>
                  <a:srgbClr val="302924"/>
                </a:solidFill>
                <a:latin typeface="Bw Modelica 2"/>
                <a:ea typeface="Bw Modelica 2"/>
                <a:cs typeface="Bw Modelica 2"/>
                <a:sym typeface="Bw Modelica 2"/>
              </a:rPr>
              <a:t> </a:t>
            </a:r>
            <a:r>
              <a:rPr lang="en-US" sz="5577" dirty="0" err="1">
                <a:solidFill>
                  <a:srgbClr val="302924"/>
                </a:solidFill>
                <a:latin typeface="Bw Modelica 2"/>
                <a:ea typeface="Bw Modelica 2"/>
                <a:cs typeface="Bw Modelica 2"/>
                <a:sym typeface="Bw Modelica 2"/>
              </a:rPr>
              <a:t>dijo</a:t>
            </a:r>
            <a:r>
              <a:rPr lang="en-US" sz="5577" dirty="0">
                <a:solidFill>
                  <a:srgbClr val="302924"/>
                </a:solidFill>
                <a:latin typeface="Bw Modelica 2"/>
                <a:ea typeface="Bw Modelica 2"/>
                <a:cs typeface="Bw Modelica 2"/>
                <a:sym typeface="Bw Modelica 2"/>
              </a:rPr>
              <a:t> Jesús </a:t>
            </a:r>
            <a:r>
              <a:rPr lang="en-US" sz="5577" dirty="0" err="1">
                <a:solidFill>
                  <a:srgbClr val="302924"/>
                </a:solidFill>
                <a:latin typeface="Bw Modelica 2"/>
                <a:ea typeface="Bw Modelica 2"/>
                <a:cs typeface="Bw Modelica 2"/>
                <a:sym typeface="Bw Modelica 2"/>
              </a:rPr>
              <a:t>acerca</a:t>
            </a:r>
            <a:r>
              <a:rPr lang="en-US" sz="5577" dirty="0">
                <a:solidFill>
                  <a:srgbClr val="302924"/>
                </a:solidFill>
                <a:latin typeface="Bw Modelica 2"/>
                <a:ea typeface="Bw Modelica 2"/>
                <a:cs typeface="Bw Modelica 2"/>
                <a:sym typeface="Bw Modelica 2"/>
              </a:rPr>
              <a:t> del pan del </a:t>
            </a:r>
            <a:r>
              <a:rPr lang="en-US" sz="5577" dirty="0" err="1">
                <a:solidFill>
                  <a:srgbClr val="302924"/>
                </a:solidFill>
                <a:latin typeface="Bw Modelica 2"/>
                <a:ea typeface="Bw Modelica 2"/>
                <a:cs typeface="Bw Modelica 2"/>
                <a:sym typeface="Bw Modelica 2"/>
              </a:rPr>
              <a:t>cielo</a:t>
            </a:r>
            <a:r>
              <a:rPr lang="en-US" sz="5577" dirty="0">
                <a:solidFill>
                  <a:srgbClr val="302924"/>
                </a:solidFill>
                <a:latin typeface="Bw Modelica 2"/>
                <a:ea typeface="Bw Modelica 2"/>
                <a:cs typeface="Bw Modelica 2"/>
                <a:sym typeface="Bw Modelica 2"/>
              </a:rPr>
              <a:t>? </a:t>
            </a:r>
            <a:r>
              <a:rPr lang="en-US" sz="3200" dirty="0">
                <a:solidFill>
                  <a:srgbClr val="302924"/>
                </a:solidFill>
                <a:latin typeface="Bw Modelica 2"/>
                <a:ea typeface="Bw Modelica 2"/>
                <a:cs typeface="Bw Modelica 2"/>
                <a:sym typeface="Bw Modelica 2"/>
              </a:rPr>
              <a:t>Juan 6:32, 33.</a:t>
            </a:r>
            <a:endParaRPr lang="en-US" sz="5577" dirty="0">
              <a:solidFill>
                <a:srgbClr val="302924"/>
              </a:solidFill>
              <a:latin typeface="Bw Modelica 2"/>
              <a:ea typeface="Bw Modelica 2"/>
              <a:cs typeface="Bw Modelica 2"/>
              <a:sym typeface="Bw Modelica 2"/>
            </a:endParaRPr>
          </a:p>
        </p:txBody>
      </p:sp>
      <p:sp>
        <p:nvSpPr>
          <p:cNvPr id="7" name="TextBox 7"/>
          <p:cNvSpPr txBox="1"/>
          <p:nvPr/>
        </p:nvSpPr>
        <p:spPr>
          <a:xfrm>
            <a:off x="4519462" y="1004879"/>
            <a:ext cx="12026178" cy="895312"/>
          </a:xfrm>
          <a:prstGeom prst="rect">
            <a:avLst/>
          </a:prstGeom>
        </p:spPr>
        <p:txBody>
          <a:bodyPr lIns="0" tIns="0" rIns="0" bIns="0" rtlCol="0" anchor="t">
            <a:spAutoFit/>
          </a:bodyPr>
          <a:lstStyle/>
          <a:p>
            <a:pPr algn="ctr">
              <a:lnSpc>
                <a:spcPts val="7094"/>
              </a:lnSpc>
              <a:spcBef>
                <a:spcPct val="0"/>
              </a:spcBef>
            </a:pPr>
            <a:r>
              <a:rPr lang="en-US" sz="5911">
                <a:solidFill>
                  <a:srgbClr val="271C1A"/>
                </a:solidFill>
                <a:latin typeface="Bw Modelica 1"/>
                <a:ea typeface="Bw Modelica 1"/>
                <a:cs typeface="Bw Modelica 1"/>
                <a:sym typeface="Bw Modelica 1"/>
              </a:rPr>
              <a:t>EL PAN DEL CIELO</a:t>
            </a:r>
            <a:r>
              <a:rPr lang="en-US" sz="5911">
                <a:solidFill>
                  <a:srgbClr val="FEFEFE"/>
                </a:solidFill>
                <a:latin typeface="Bw Modelica 1"/>
                <a:ea typeface="Bw Modelica 1"/>
                <a:cs typeface="Bw Modelica 1"/>
                <a:sym typeface="Bw Modelica 1"/>
              </a:rPr>
              <a:t> </a:t>
            </a:r>
          </a:p>
        </p:txBody>
      </p:sp>
      <p:grpSp>
        <p:nvGrpSpPr>
          <p:cNvPr id="8" name="Group 8"/>
          <p:cNvGrpSpPr/>
          <p:nvPr/>
        </p:nvGrpSpPr>
        <p:grpSpPr>
          <a:xfrm>
            <a:off x="15074253" y="8862778"/>
            <a:ext cx="2790780" cy="791044"/>
            <a:chOff x="0" y="0"/>
            <a:chExt cx="3721040" cy="1054725"/>
          </a:xfrm>
        </p:grpSpPr>
        <p:sp>
          <p:nvSpPr>
            <p:cNvPr id="9" name="Freeform 9"/>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9000"/>
            </a:blip>
            <a:stretch>
              <a:fillRect t="-12888" b="-12888"/>
            </a:stretch>
          </a:blipFill>
        </p:spPr>
        <p:txBody>
          <a:bodyPr/>
          <a:lstStyle/>
          <a:p>
            <a:endParaRPr lang="es-CO"/>
          </a:p>
        </p:txBody>
      </p:sp>
      <p:grpSp>
        <p:nvGrpSpPr>
          <p:cNvPr id="3" name="Group 3"/>
          <p:cNvGrpSpPr/>
          <p:nvPr/>
        </p:nvGrpSpPr>
        <p:grpSpPr>
          <a:xfrm>
            <a:off x="0" y="1028700"/>
            <a:ext cx="4378864" cy="847724"/>
            <a:chOff x="0" y="0"/>
            <a:chExt cx="5838486" cy="1130299"/>
          </a:xfrm>
        </p:grpSpPr>
        <p:sp>
          <p:nvSpPr>
            <p:cNvPr id="4" name="Freeform 4"/>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271C1A"/>
            </a:solidFill>
          </p:spPr>
          <p:txBody>
            <a:bodyPr/>
            <a:lstStyle/>
            <a:p>
              <a:endParaRPr lang="es-CO"/>
            </a:p>
          </p:txBody>
        </p:sp>
      </p:grpSp>
      <p:grpSp>
        <p:nvGrpSpPr>
          <p:cNvPr id="5" name="Group 5"/>
          <p:cNvGrpSpPr/>
          <p:nvPr/>
        </p:nvGrpSpPr>
        <p:grpSpPr>
          <a:xfrm>
            <a:off x="15074253" y="8862778"/>
            <a:ext cx="2790780" cy="791044"/>
            <a:chOff x="0" y="0"/>
            <a:chExt cx="3721040" cy="1054725"/>
          </a:xfrm>
        </p:grpSpPr>
        <p:sp>
          <p:nvSpPr>
            <p:cNvPr id="6" name="Freeform 6"/>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
        <p:nvSpPr>
          <p:cNvPr id="7" name="TextBox 7"/>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MIERCOLES</a:t>
            </a:r>
          </a:p>
        </p:txBody>
      </p:sp>
      <p:sp>
        <p:nvSpPr>
          <p:cNvPr id="8" name="TextBox 8"/>
          <p:cNvSpPr txBox="1"/>
          <p:nvPr/>
        </p:nvSpPr>
        <p:spPr>
          <a:xfrm>
            <a:off x="875882" y="6055038"/>
            <a:ext cx="16128543" cy="2226252"/>
          </a:xfrm>
          <a:prstGeom prst="rect">
            <a:avLst/>
          </a:prstGeom>
        </p:spPr>
        <p:txBody>
          <a:bodyPr lIns="0" tIns="0" rIns="0" bIns="0" rtlCol="0" anchor="t">
            <a:spAutoFit/>
          </a:bodyPr>
          <a:lstStyle/>
          <a:p>
            <a:pPr algn="ctr">
              <a:lnSpc>
                <a:spcPts val="5872"/>
              </a:lnSpc>
              <a:spcBef>
                <a:spcPct val="0"/>
              </a:spcBef>
            </a:pPr>
            <a:r>
              <a:rPr lang="en-US" sz="4893" dirty="0">
                <a:solidFill>
                  <a:srgbClr val="000000"/>
                </a:solidFill>
                <a:latin typeface="Bw Modelica 2"/>
                <a:ea typeface="Bw Modelica 2"/>
                <a:cs typeface="Bw Modelica 2"/>
                <a:sym typeface="Bw Modelica 2"/>
              </a:rPr>
              <a:t>b. </a:t>
            </a:r>
            <a:r>
              <a:rPr lang="en-US" sz="4893" dirty="0" err="1">
                <a:solidFill>
                  <a:srgbClr val="000000"/>
                </a:solidFill>
                <a:latin typeface="Bw Modelica 2"/>
                <a:ea typeface="Bw Modelica 2"/>
                <a:cs typeface="Bw Modelica 2"/>
                <a:sym typeface="Bw Modelica 2"/>
              </a:rPr>
              <a:t>Teniendo</a:t>
            </a:r>
            <a:r>
              <a:rPr lang="en-US" sz="4893" dirty="0">
                <a:solidFill>
                  <a:srgbClr val="000000"/>
                </a:solidFill>
                <a:latin typeface="Bw Modelica 2"/>
                <a:ea typeface="Bw Modelica 2"/>
                <a:cs typeface="Bw Modelica 2"/>
                <a:sym typeface="Bw Modelica 2"/>
              </a:rPr>
              <a:t> sus </a:t>
            </a:r>
            <a:r>
              <a:rPr lang="en-US" sz="4893" dirty="0" err="1">
                <a:solidFill>
                  <a:srgbClr val="000000"/>
                </a:solidFill>
                <a:latin typeface="Bw Modelica 2"/>
                <a:ea typeface="Bw Modelica 2"/>
                <a:cs typeface="Bw Modelica 2"/>
                <a:sym typeface="Bw Modelica 2"/>
              </a:rPr>
              <a:t>mentes</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fijas</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meramente</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en</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el</a:t>
            </a:r>
            <a:r>
              <a:rPr lang="en-US" sz="4893" dirty="0">
                <a:solidFill>
                  <a:srgbClr val="000000"/>
                </a:solidFill>
                <a:latin typeface="Bw Modelica 2"/>
                <a:ea typeface="Bw Modelica 2"/>
                <a:cs typeface="Bw Modelica 2"/>
                <a:sym typeface="Bw Modelica 2"/>
              </a:rPr>
              <a:t> pan natural, </a:t>
            </a:r>
            <a:r>
              <a:rPr lang="en-US" sz="4893" dirty="0" err="1">
                <a:solidFill>
                  <a:srgbClr val="000000"/>
                </a:solidFill>
                <a:latin typeface="Bw Modelica 2"/>
                <a:ea typeface="Bw Modelica 2"/>
                <a:cs typeface="Bw Modelica 2"/>
                <a:sym typeface="Bw Modelica 2"/>
              </a:rPr>
              <a:t>físico</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qué</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pedido</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hicieron</a:t>
            </a:r>
            <a:r>
              <a:rPr lang="en-US" sz="4893" dirty="0">
                <a:solidFill>
                  <a:srgbClr val="000000"/>
                </a:solidFill>
                <a:latin typeface="Bw Modelica 2"/>
                <a:ea typeface="Bw Modelica 2"/>
                <a:cs typeface="Bw Modelica 2"/>
                <a:sym typeface="Bw Modelica 2"/>
              </a:rPr>
              <a:t>, y </a:t>
            </a:r>
            <a:r>
              <a:rPr lang="en-US" sz="4893" dirty="0" err="1">
                <a:solidFill>
                  <a:srgbClr val="000000"/>
                </a:solidFill>
                <a:latin typeface="Bw Modelica 2"/>
                <a:ea typeface="Bw Modelica 2"/>
                <a:cs typeface="Bw Modelica 2"/>
                <a:sym typeface="Bw Modelica 2"/>
              </a:rPr>
              <a:t>qué</a:t>
            </a:r>
            <a:r>
              <a:rPr lang="en-US" sz="4893" dirty="0">
                <a:solidFill>
                  <a:srgbClr val="000000"/>
                </a:solidFill>
                <a:latin typeface="Bw Modelica 2"/>
                <a:ea typeface="Bw Modelica 2"/>
                <a:cs typeface="Bw Modelica 2"/>
                <a:sym typeface="Bw Modelica 2"/>
              </a:rPr>
              <a:t> les </a:t>
            </a:r>
            <a:r>
              <a:rPr lang="en-US" sz="4893" dirty="0" err="1">
                <a:solidFill>
                  <a:srgbClr val="000000"/>
                </a:solidFill>
                <a:latin typeface="Bw Modelica 2"/>
                <a:ea typeface="Bw Modelica 2"/>
                <a:cs typeface="Bw Modelica 2"/>
                <a:sym typeface="Bw Modelica 2"/>
              </a:rPr>
              <a:t>explicó</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el</a:t>
            </a:r>
            <a:r>
              <a:rPr lang="en-US" sz="4893" dirty="0">
                <a:solidFill>
                  <a:srgbClr val="000000"/>
                </a:solidFill>
                <a:latin typeface="Bw Modelica 2"/>
                <a:ea typeface="Bw Modelica 2"/>
                <a:cs typeface="Bw Modelica 2"/>
                <a:sym typeface="Bw Modelica 2"/>
              </a:rPr>
              <a:t> </a:t>
            </a:r>
            <a:r>
              <a:rPr lang="en-US" sz="4893" dirty="0" err="1">
                <a:solidFill>
                  <a:srgbClr val="000000"/>
                </a:solidFill>
                <a:latin typeface="Bw Modelica 2"/>
                <a:ea typeface="Bw Modelica 2"/>
                <a:cs typeface="Bw Modelica 2"/>
                <a:sym typeface="Bw Modelica 2"/>
              </a:rPr>
              <a:t>Señor</a:t>
            </a:r>
            <a:r>
              <a:rPr lang="en-US" sz="4893" dirty="0">
                <a:solidFill>
                  <a:srgbClr val="000000"/>
                </a:solidFill>
                <a:latin typeface="Bw Modelica 2"/>
                <a:ea typeface="Bw Modelica 2"/>
                <a:cs typeface="Bw Modelica 2"/>
                <a:sym typeface="Bw Modelica 2"/>
              </a:rPr>
              <a:t>? </a:t>
            </a:r>
            <a:r>
              <a:rPr lang="en-US" sz="2800" dirty="0">
                <a:solidFill>
                  <a:srgbClr val="000000"/>
                </a:solidFill>
                <a:latin typeface="Bw Modelica 2"/>
                <a:ea typeface="Bw Modelica 2"/>
                <a:cs typeface="Bw Modelica 2"/>
                <a:sym typeface="Bw Modelica 2"/>
              </a:rPr>
              <a:t>Juan 6:34–36.</a:t>
            </a:r>
            <a:endParaRPr lang="en-US" sz="4893" dirty="0">
              <a:solidFill>
                <a:srgbClr val="000000"/>
              </a:solidFill>
              <a:latin typeface="Bw Modelica 2"/>
              <a:ea typeface="Bw Modelica 2"/>
              <a:cs typeface="Bw Modelica 2"/>
              <a:sym typeface="Bw Modelica 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8797" r="-8797"/>
            </a:stretch>
          </a:blipFill>
        </p:spPr>
        <p:txBody>
          <a:bodyPr/>
          <a:lstStyle/>
          <a:p>
            <a:endParaRPr lang="es-CO"/>
          </a:p>
        </p:txBody>
      </p:sp>
      <p:grpSp>
        <p:nvGrpSpPr>
          <p:cNvPr id="3" name="Group 3"/>
          <p:cNvGrpSpPr/>
          <p:nvPr/>
        </p:nvGrpSpPr>
        <p:grpSpPr>
          <a:xfrm>
            <a:off x="0" y="1295400"/>
            <a:ext cx="3954448" cy="847724"/>
            <a:chOff x="0" y="0"/>
            <a:chExt cx="5272597" cy="1130299"/>
          </a:xfrm>
        </p:grpSpPr>
        <p:sp>
          <p:nvSpPr>
            <p:cNvPr id="4" name="Freeform 4"/>
            <p:cNvSpPr/>
            <p:nvPr/>
          </p:nvSpPr>
          <p:spPr>
            <a:xfrm>
              <a:off x="0" y="0"/>
              <a:ext cx="5272659" cy="1130300"/>
            </a:xfrm>
            <a:custGeom>
              <a:avLst/>
              <a:gdLst/>
              <a:ahLst/>
              <a:cxnLst/>
              <a:rect l="l" t="t" r="r" b="b"/>
              <a:pathLst>
                <a:path w="5272659" h="1130300">
                  <a:moveTo>
                    <a:pt x="0" y="0"/>
                  </a:moveTo>
                  <a:lnTo>
                    <a:pt x="5272659" y="0"/>
                  </a:lnTo>
                  <a:lnTo>
                    <a:pt x="5272659" y="1130300"/>
                  </a:lnTo>
                  <a:lnTo>
                    <a:pt x="0" y="1130300"/>
                  </a:lnTo>
                  <a:close/>
                </a:path>
              </a:pathLst>
            </a:custGeom>
            <a:solidFill>
              <a:srgbClr val="302924"/>
            </a:solidFill>
          </p:spPr>
          <p:txBody>
            <a:bodyPr/>
            <a:lstStyle/>
            <a:p>
              <a:endParaRPr lang="es-CO"/>
            </a:p>
          </p:txBody>
        </p:sp>
      </p:grpSp>
      <p:grpSp>
        <p:nvGrpSpPr>
          <p:cNvPr id="5" name="Group 5"/>
          <p:cNvGrpSpPr/>
          <p:nvPr/>
        </p:nvGrpSpPr>
        <p:grpSpPr>
          <a:xfrm>
            <a:off x="15074253" y="8862778"/>
            <a:ext cx="2790780" cy="791044"/>
            <a:chOff x="0" y="0"/>
            <a:chExt cx="3721040" cy="1054725"/>
          </a:xfrm>
        </p:grpSpPr>
        <p:sp>
          <p:nvSpPr>
            <p:cNvPr id="6" name="Freeform 6"/>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
        <p:nvSpPr>
          <p:cNvPr id="7" name="TextBox 7"/>
          <p:cNvSpPr txBox="1"/>
          <p:nvPr/>
        </p:nvSpPr>
        <p:spPr>
          <a:xfrm>
            <a:off x="725834" y="5993175"/>
            <a:ext cx="16836333" cy="2069107"/>
          </a:xfrm>
          <a:prstGeom prst="rect">
            <a:avLst/>
          </a:prstGeom>
        </p:spPr>
        <p:txBody>
          <a:bodyPr lIns="0" tIns="0" rIns="0" bIns="0" rtlCol="0" anchor="t">
            <a:spAutoFit/>
          </a:bodyPr>
          <a:lstStyle/>
          <a:p>
            <a:pPr algn="ctr">
              <a:lnSpc>
                <a:spcPts val="5468"/>
              </a:lnSpc>
              <a:spcBef>
                <a:spcPct val="0"/>
              </a:spcBef>
            </a:pPr>
            <a:r>
              <a:rPr lang="en-US" sz="4557" dirty="0">
                <a:solidFill>
                  <a:srgbClr val="302924"/>
                </a:solidFill>
                <a:latin typeface="Bw Modelica 2"/>
                <a:ea typeface="Bw Modelica 2"/>
                <a:cs typeface="Bw Modelica 2"/>
                <a:sym typeface="Bw Modelica 2"/>
              </a:rPr>
              <a:t>a. ¿</a:t>
            </a:r>
            <a:r>
              <a:rPr lang="en-US" sz="4557" dirty="0" err="1">
                <a:solidFill>
                  <a:srgbClr val="302924"/>
                </a:solidFill>
                <a:latin typeface="Bw Modelica 2"/>
                <a:ea typeface="Bw Modelica 2"/>
                <a:cs typeface="Bw Modelica 2"/>
                <a:sym typeface="Bw Modelica 2"/>
              </a:rPr>
              <a:t>Qué</a:t>
            </a:r>
            <a:r>
              <a:rPr lang="en-US" sz="4557" dirty="0">
                <a:solidFill>
                  <a:srgbClr val="302924"/>
                </a:solidFill>
                <a:latin typeface="Bw Modelica 2"/>
                <a:ea typeface="Bw Modelica 2"/>
                <a:cs typeface="Bw Modelica 2"/>
                <a:sym typeface="Bw Modelica 2"/>
              </a:rPr>
              <a:t> dos </a:t>
            </a:r>
            <a:r>
              <a:rPr lang="en-US" sz="4557" dirty="0" err="1">
                <a:solidFill>
                  <a:srgbClr val="302924"/>
                </a:solidFill>
                <a:latin typeface="Bw Modelica 2"/>
                <a:ea typeface="Bw Modelica 2"/>
                <a:cs typeface="Bw Modelica 2"/>
                <a:sym typeface="Bw Modelica 2"/>
              </a:rPr>
              <a:t>promesas</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estrechamente</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relacionadas</a:t>
            </a:r>
            <a:r>
              <a:rPr lang="en-US" sz="4557" dirty="0">
                <a:solidFill>
                  <a:srgbClr val="302924"/>
                </a:solidFill>
                <a:latin typeface="Bw Modelica 2"/>
                <a:ea typeface="Bw Modelica 2"/>
                <a:cs typeface="Bw Modelica 2"/>
                <a:sym typeface="Bw Modelica 2"/>
              </a:rPr>
              <a:t> se dan a </a:t>
            </a:r>
            <a:r>
              <a:rPr lang="en-US" sz="4557" dirty="0" err="1">
                <a:solidFill>
                  <a:srgbClr val="302924"/>
                </a:solidFill>
                <a:latin typeface="Bw Modelica 2"/>
                <a:ea typeface="Bw Modelica 2"/>
                <a:cs typeface="Bw Modelica 2"/>
                <a:sym typeface="Bw Modelica 2"/>
              </a:rPr>
              <a:t>quienes</a:t>
            </a:r>
            <a:r>
              <a:rPr lang="en-US" sz="4557" dirty="0">
                <a:solidFill>
                  <a:srgbClr val="302924"/>
                </a:solidFill>
                <a:latin typeface="Bw Modelica 2"/>
                <a:ea typeface="Bw Modelica 2"/>
                <a:cs typeface="Bw Modelica 2"/>
                <a:sym typeface="Bw Modelica 2"/>
              </a:rPr>
              <a:t> se </a:t>
            </a:r>
            <a:r>
              <a:rPr lang="en-US" sz="4557" dirty="0" err="1">
                <a:solidFill>
                  <a:srgbClr val="302924"/>
                </a:solidFill>
                <a:latin typeface="Bw Modelica 2"/>
                <a:ea typeface="Bw Modelica 2"/>
                <a:cs typeface="Bw Modelica 2"/>
                <a:sym typeface="Bw Modelica 2"/>
              </a:rPr>
              <a:t>identifican</a:t>
            </a:r>
            <a:r>
              <a:rPr lang="en-US" sz="4557" dirty="0">
                <a:solidFill>
                  <a:srgbClr val="302924"/>
                </a:solidFill>
                <a:latin typeface="Bw Modelica 2"/>
                <a:ea typeface="Bw Modelica 2"/>
                <a:cs typeface="Bw Modelica 2"/>
                <a:sym typeface="Bw Modelica 2"/>
              </a:rPr>
              <a:t> con Cristo, y </a:t>
            </a:r>
            <a:r>
              <a:rPr lang="en-US" sz="4557" dirty="0" err="1">
                <a:solidFill>
                  <a:srgbClr val="302924"/>
                </a:solidFill>
                <a:latin typeface="Bw Modelica 2"/>
                <a:ea typeface="Bw Modelica 2"/>
                <a:cs typeface="Bw Modelica 2"/>
                <a:sym typeface="Bw Modelica 2"/>
              </a:rPr>
              <a:t>cómo</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aporta</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esto</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esperanza</a:t>
            </a:r>
            <a:r>
              <a:rPr lang="en-US" sz="4557" dirty="0">
                <a:solidFill>
                  <a:srgbClr val="302924"/>
                </a:solidFill>
                <a:latin typeface="Bw Modelica 2"/>
                <a:ea typeface="Bw Modelica 2"/>
                <a:cs typeface="Bw Modelica 2"/>
                <a:sym typeface="Bw Modelica 2"/>
              </a:rPr>
              <a:t> a </a:t>
            </a:r>
            <a:r>
              <a:rPr lang="en-US" sz="4557" dirty="0" err="1">
                <a:solidFill>
                  <a:srgbClr val="302924"/>
                </a:solidFill>
                <a:latin typeface="Bw Modelica 2"/>
                <a:ea typeface="Bw Modelica 2"/>
                <a:cs typeface="Bw Modelica 2"/>
                <a:sym typeface="Bw Modelica 2"/>
              </a:rPr>
              <a:t>todo</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pecador</a:t>
            </a:r>
            <a:r>
              <a:rPr lang="en-US" sz="4557" dirty="0">
                <a:solidFill>
                  <a:srgbClr val="302924"/>
                </a:solidFill>
                <a:latin typeface="Bw Modelica 2"/>
                <a:ea typeface="Bw Modelica 2"/>
                <a:cs typeface="Bw Modelica 2"/>
                <a:sym typeface="Bw Modelica 2"/>
              </a:rPr>
              <a:t>? </a:t>
            </a:r>
            <a:r>
              <a:rPr lang="en-US" sz="2800" dirty="0">
                <a:solidFill>
                  <a:srgbClr val="302924"/>
                </a:solidFill>
                <a:latin typeface="Bw Modelica 2"/>
                <a:ea typeface="Bw Modelica 2"/>
                <a:cs typeface="Bw Modelica 2"/>
                <a:sym typeface="Bw Modelica 2"/>
              </a:rPr>
              <a:t>Juan 6:37–40.</a:t>
            </a:r>
            <a:endParaRPr lang="en-US" sz="4557" dirty="0">
              <a:solidFill>
                <a:srgbClr val="302924"/>
              </a:solidFill>
              <a:latin typeface="Bw Modelica 2"/>
              <a:ea typeface="Bw Modelica 2"/>
              <a:cs typeface="Bw Modelica 2"/>
              <a:sym typeface="Bw Modelica 2"/>
            </a:endParaRPr>
          </a:p>
        </p:txBody>
      </p:sp>
      <p:sp>
        <p:nvSpPr>
          <p:cNvPr id="8" name="TextBox 8"/>
          <p:cNvSpPr txBox="1"/>
          <p:nvPr/>
        </p:nvSpPr>
        <p:spPr>
          <a:xfrm>
            <a:off x="50800" y="1424000"/>
            <a:ext cx="3852848"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JUEVES</a:t>
            </a:r>
          </a:p>
        </p:txBody>
      </p:sp>
      <p:sp>
        <p:nvSpPr>
          <p:cNvPr id="9" name="TextBox 9"/>
          <p:cNvSpPr txBox="1"/>
          <p:nvPr/>
        </p:nvSpPr>
        <p:spPr>
          <a:xfrm>
            <a:off x="3903648" y="1424000"/>
            <a:ext cx="13899784" cy="895312"/>
          </a:xfrm>
          <a:prstGeom prst="rect">
            <a:avLst/>
          </a:prstGeom>
        </p:spPr>
        <p:txBody>
          <a:bodyPr lIns="0" tIns="0" rIns="0" bIns="0" rtlCol="0" anchor="t">
            <a:spAutoFit/>
          </a:bodyPr>
          <a:lstStyle/>
          <a:p>
            <a:pPr algn="ctr">
              <a:lnSpc>
                <a:spcPts val="7094"/>
              </a:lnSpc>
              <a:spcBef>
                <a:spcPct val="0"/>
              </a:spcBef>
            </a:pPr>
            <a:r>
              <a:rPr lang="en-US" sz="5911">
                <a:solidFill>
                  <a:srgbClr val="302924"/>
                </a:solidFill>
                <a:latin typeface="Bw Modelica 1"/>
                <a:ea typeface="Bw Modelica 1"/>
                <a:cs typeface="Bw Modelica 1"/>
                <a:sym typeface="Bw Modelica 1"/>
              </a:rPr>
              <a:t>RESURRECCIÓN Y VIDA ETERNA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95400"/>
            <a:ext cx="3954448" cy="847724"/>
            <a:chOff x="0" y="0"/>
            <a:chExt cx="5272597" cy="1130299"/>
          </a:xfrm>
        </p:grpSpPr>
        <p:sp>
          <p:nvSpPr>
            <p:cNvPr id="3" name="Freeform 3"/>
            <p:cNvSpPr/>
            <p:nvPr/>
          </p:nvSpPr>
          <p:spPr>
            <a:xfrm>
              <a:off x="0" y="0"/>
              <a:ext cx="5272659" cy="1130300"/>
            </a:xfrm>
            <a:custGeom>
              <a:avLst/>
              <a:gdLst/>
              <a:ahLst/>
              <a:cxnLst/>
              <a:rect l="l" t="t" r="r" b="b"/>
              <a:pathLst>
                <a:path w="5272659" h="1130300">
                  <a:moveTo>
                    <a:pt x="0" y="0"/>
                  </a:moveTo>
                  <a:lnTo>
                    <a:pt x="5272659" y="0"/>
                  </a:lnTo>
                  <a:lnTo>
                    <a:pt x="5272659" y="1130300"/>
                  </a:lnTo>
                  <a:lnTo>
                    <a:pt x="0" y="1130300"/>
                  </a:lnTo>
                  <a:close/>
                </a:path>
              </a:pathLst>
            </a:custGeom>
            <a:solidFill>
              <a:srgbClr val="302924"/>
            </a:solidFill>
          </p:spPr>
          <p:txBody>
            <a:bodyPr/>
            <a:lstStyle/>
            <a:p>
              <a:endParaRPr lang="es-CO"/>
            </a:p>
          </p:txBody>
        </p:sp>
      </p:grpSp>
      <p:sp>
        <p:nvSpPr>
          <p:cNvPr id="4" name="Freeform 4"/>
          <p:cNvSpPr/>
          <p:nvPr/>
        </p:nvSpPr>
        <p:spPr>
          <a:xfrm>
            <a:off x="10909210" y="-14964"/>
            <a:ext cx="7378782" cy="10301964"/>
          </a:xfrm>
          <a:custGeom>
            <a:avLst/>
            <a:gdLst/>
            <a:ahLst/>
            <a:cxnLst/>
            <a:rect l="l" t="t" r="r" b="b"/>
            <a:pathLst>
              <a:path w="7378782" h="10301964">
                <a:moveTo>
                  <a:pt x="0" y="0"/>
                </a:moveTo>
                <a:lnTo>
                  <a:pt x="7378782" y="0"/>
                </a:lnTo>
                <a:lnTo>
                  <a:pt x="7378782" y="10301964"/>
                </a:lnTo>
                <a:lnTo>
                  <a:pt x="0" y="10301964"/>
                </a:lnTo>
                <a:lnTo>
                  <a:pt x="0" y="0"/>
                </a:lnTo>
                <a:close/>
              </a:path>
            </a:pathLst>
          </a:custGeom>
          <a:blipFill>
            <a:blip r:embed="rId2"/>
            <a:stretch>
              <a:fillRect/>
            </a:stretch>
          </a:blipFill>
        </p:spPr>
        <p:txBody>
          <a:bodyPr/>
          <a:lstStyle/>
          <a:p>
            <a:endParaRPr lang="es-CO"/>
          </a:p>
        </p:txBody>
      </p:sp>
      <p:grpSp>
        <p:nvGrpSpPr>
          <p:cNvPr id="5" name="Group 5"/>
          <p:cNvGrpSpPr/>
          <p:nvPr/>
        </p:nvGrpSpPr>
        <p:grpSpPr>
          <a:xfrm>
            <a:off x="10649952" y="-14964"/>
            <a:ext cx="4452875" cy="10301964"/>
            <a:chOff x="0" y="0"/>
            <a:chExt cx="1172774" cy="2713275"/>
          </a:xfrm>
        </p:grpSpPr>
        <p:sp>
          <p:nvSpPr>
            <p:cNvPr id="6" name="Freeform 6"/>
            <p:cNvSpPr/>
            <p:nvPr/>
          </p:nvSpPr>
          <p:spPr>
            <a:xfrm>
              <a:off x="0" y="0"/>
              <a:ext cx="1172774" cy="2713275"/>
            </a:xfrm>
            <a:custGeom>
              <a:avLst/>
              <a:gdLst/>
              <a:ahLst/>
              <a:cxnLst/>
              <a:rect l="l" t="t" r="r" b="b"/>
              <a:pathLst>
                <a:path w="1172774" h="2713275">
                  <a:moveTo>
                    <a:pt x="0" y="0"/>
                  </a:moveTo>
                  <a:lnTo>
                    <a:pt x="1172774" y="0"/>
                  </a:lnTo>
                  <a:lnTo>
                    <a:pt x="1172774" y="2713275"/>
                  </a:lnTo>
                  <a:lnTo>
                    <a:pt x="0" y="2713275"/>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7" name="TextBox 7"/>
            <p:cNvSpPr txBox="1"/>
            <p:nvPr/>
          </p:nvSpPr>
          <p:spPr>
            <a:xfrm>
              <a:off x="0" y="0"/>
              <a:ext cx="1172774" cy="2713275"/>
            </a:xfrm>
            <a:prstGeom prst="rect">
              <a:avLst/>
            </a:prstGeom>
          </p:spPr>
          <p:txBody>
            <a:bodyPr lIns="50800" tIns="50800" rIns="50800" bIns="50800" rtlCol="0" anchor="ctr"/>
            <a:lstStyle/>
            <a:p>
              <a:pPr algn="ctr">
                <a:lnSpc>
                  <a:spcPts val="2998"/>
                </a:lnSpc>
              </a:pPr>
              <a:endParaRPr/>
            </a:p>
          </p:txBody>
        </p:sp>
      </p:grpSp>
      <p:grpSp>
        <p:nvGrpSpPr>
          <p:cNvPr id="8" name="Group 8"/>
          <p:cNvGrpSpPr/>
          <p:nvPr/>
        </p:nvGrpSpPr>
        <p:grpSpPr>
          <a:xfrm>
            <a:off x="10355826" y="-14964"/>
            <a:ext cx="6710328" cy="10301964"/>
            <a:chOff x="0" y="0"/>
            <a:chExt cx="1767329" cy="2713275"/>
          </a:xfrm>
        </p:grpSpPr>
        <p:sp>
          <p:nvSpPr>
            <p:cNvPr id="9" name="Freeform 9"/>
            <p:cNvSpPr/>
            <p:nvPr/>
          </p:nvSpPr>
          <p:spPr>
            <a:xfrm>
              <a:off x="0" y="0"/>
              <a:ext cx="1767329" cy="2713275"/>
            </a:xfrm>
            <a:custGeom>
              <a:avLst/>
              <a:gdLst/>
              <a:ahLst/>
              <a:cxnLst/>
              <a:rect l="l" t="t" r="r" b="b"/>
              <a:pathLst>
                <a:path w="1767329" h="2713275">
                  <a:moveTo>
                    <a:pt x="0" y="0"/>
                  </a:moveTo>
                  <a:lnTo>
                    <a:pt x="1767329" y="0"/>
                  </a:lnTo>
                  <a:lnTo>
                    <a:pt x="1767329" y="2713275"/>
                  </a:lnTo>
                  <a:lnTo>
                    <a:pt x="0" y="2713275"/>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10" name="TextBox 10"/>
            <p:cNvSpPr txBox="1"/>
            <p:nvPr/>
          </p:nvSpPr>
          <p:spPr>
            <a:xfrm>
              <a:off x="0" y="0"/>
              <a:ext cx="1767329" cy="2713275"/>
            </a:xfrm>
            <a:prstGeom prst="rect">
              <a:avLst/>
            </a:prstGeom>
          </p:spPr>
          <p:txBody>
            <a:bodyPr lIns="50800" tIns="50800" rIns="50800" bIns="50800" rtlCol="0" anchor="ctr"/>
            <a:lstStyle/>
            <a:p>
              <a:pPr algn="ctr">
                <a:lnSpc>
                  <a:spcPts val="2998"/>
                </a:lnSpc>
              </a:pPr>
              <a:endParaRPr/>
            </a:p>
          </p:txBody>
        </p:sp>
      </p:grpSp>
      <p:sp>
        <p:nvSpPr>
          <p:cNvPr id="11" name="TextBox 11"/>
          <p:cNvSpPr txBox="1"/>
          <p:nvPr/>
        </p:nvSpPr>
        <p:spPr>
          <a:xfrm>
            <a:off x="768397" y="4739035"/>
            <a:ext cx="11865377" cy="2069107"/>
          </a:xfrm>
          <a:prstGeom prst="rect">
            <a:avLst/>
          </a:prstGeom>
        </p:spPr>
        <p:txBody>
          <a:bodyPr lIns="0" tIns="0" rIns="0" bIns="0" rtlCol="0" anchor="t">
            <a:spAutoFit/>
          </a:bodyPr>
          <a:lstStyle/>
          <a:p>
            <a:pPr algn="ctr">
              <a:lnSpc>
                <a:spcPts val="5468"/>
              </a:lnSpc>
              <a:spcBef>
                <a:spcPct val="0"/>
              </a:spcBef>
            </a:pPr>
            <a:r>
              <a:rPr lang="en-US" sz="4557" dirty="0">
                <a:solidFill>
                  <a:srgbClr val="302924"/>
                </a:solidFill>
                <a:latin typeface="Bw Modelica 2"/>
                <a:ea typeface="Bw Modelica 2"/>
                <a:cs typeface="Bw Modelica 2"/>
                <a:sym typeface="Bw Modelica 2"/>
              </a:rPr>
              <a:t>b. ¿</a:t>
            </a:r>
            <a:r>
              <a:rPr lang="en-US" sz="4557" dirty="0" err="1">
                <a:solidFill>
                  <a:srgbClr val="302924"/>
                </a:solidFill>
                <a:latin typeface="Bw Modelica 2"/>
                <a:ea typeface="Bw Modelica 2"/>
                <a:cs typeface="Bw Modelica 2"/>
                <a:sym typeface="Bw Modelica 2"/>
              </a:rPr>
              <a:t>Qué</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murmuraban</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los</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judíos</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incrédulos</a:t>
            </a:r>
            <a:r>
              <a:rPr lang="en-US" sz="4557" dirty="0">
                <a:solidFill>
                  <a:srgbClr val="302924"/>
                </a:solidFill>
                <a:latin typeface="Bw Modelica 2"/>
                <a:ea typeface="Bw Modelica 2"/>
                <a:cs typeface="Bw Modelica 2"/>
                <a:sym typeface="Bw Modelica 2"/>
              </a:rPr>
              <a:t> y </a:t>
            </a:r>
            <a:r>
              <a:rPr lang="en-US" sz="4557" dirty="0" err="1">
                <a:solidFill>
                  <a:srgbClr val="302924"/>
                </a:solidFill>
                <a:latin typeface="Bw Modelica 2"/>
                <a:ea typeface="Bw Modelica 2"/>
                <a:cs typeface="Bw Modelica 2"/>
                <a:sym typeface="Bw Modelica 2"/>
              </a:rPr>
              <a:t>qué</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promesa</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repitió</a:t>
            </a:r>
            <a:r>
              <a:rPr lang="en-US" sz="4557" dirty="0">
                <a:solidFill>
                  <a:srgbClr val="302924"/>
                </a:solidFill>
                <a:latin typeface="Bw Modelica 2"/>
                <a:ea typeface="Bw Modelica 2"/>
                <a:cs typeface="Bw Modelica 2"/>
                <a:sym typeface="Bw Modelica 2"/>
              </a:rPr>
              <a:t> Jesús a </a:t>
            </a:r>
            <a:r>
              <a:rPr lang="en-US" sz="4557" dirty="0" err="1">
                <a:solidFill>
                  <a:srgbClr val="302924"/>
                </a:solidFill>
                <a:latin typeface="Bw Modelica 2"/>
                <a:ea typeface="Bw Modelica 2"/>
                <a:cs typeface="Bw Modelica 2"/>
                <a:sym typeface="Bw Modelica 2"/>
              </a:rPr>
              <a:t>los</a:t>
            </a:r>
            <a:r>
              <a:rPr lang="en-US" sz="4557" dirty="0">
                <a:solidFill>
                  <a:srgbClr val="302924"/>
                </a:solidFill>
                <a:latin typeface="Bw Modelica 2"/>
                <a:ea typeface="Bw Modelica 2"/>
                <a:cs typeface="Bw Modelica 2"/>
                <a:sym typeface="Bw Modelica 2"/>
              </a:rPr>
              <a:t> que </a:t>
            </a:r>
            <a:r>
              <a:rPr lang="en-US" sz="4557" dirty="0" err="1">
                <a:solidFill>
                  <a:srgbClr val="302924"/>
                </a:solidFill>
                <a:latin typeface="Bw Modelica 2"/>
                <a:ea typeface="Bw Modelica 2"/>
                <a:cs typeface="Bw Modelica 2"/>
                <a:sym typeface="Bw Modelica 2"/>
              </a:rPr>
              <a:t>creían</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en</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Él</a:t>
            </a:r>
            <a:r>
              <a:rPr lang="en-US" sz="4557" dirty="0">
                <a:solidFill>
                  <a:srgbClr val="302924"/>
                </a:solidFill>
                <a:latin typeface="Bw Modelica 2"/>
                <a:ea typeface="Bw Modelica 2"/>
                <a:cs typeface="Bw Modelica 2"/>
                <a:sym typeface="Bw Modelica 2"/>
              </a:rPr>
              <a:t>? </a:t>
            </a:r>
            <a:r>
              <a:rPr lang="en-US" sz="2400" dirty="0">
                <a:solidFill>
                  <a:srgbClr val="302924"/>
                </a:solidFill>
                <a:latin typeface="Bw Modelica 2"/>
                <a:ea typeface="Bw Modelica 2"/>
                <a:cs typeface="Bw Modelica 2"/>
                <a:sym typeface="Bw Modelica 2"/>
              </a:rPr>
              <a:t>Juan 6:41–51.</a:t>
            </a:r>
            <a:endParaRPr lang="en-US" sz="4557" dirty="0">
              <a:solidFill>
                <a:srgbClr val="302924"/>
              </a:solidFill>
              <a:latin typeface="Bw Modelica 2"/>
              <a:ea typeface="Bw Modelica 2"/>
              <a:cs typeface="Bw Modelica 2"/>
              <a:sym typeface="Bw Modelica 2"/>
            </a:endParaRPr>
          </a:p>
        </p:txBody>
      </p:sp>
      <p:grpSp>
        <p:nvGrpSpPr>
          <p:cNvPr id="12" name="Group 12"/>
          <p:cNvGrpSpPr/>
          <p:nvPr/>
        </p:nvGrpSpPr>
        <p:grpSpPr>
          <a:xfrm>
            <a:off x="15074253" y="8862778"/>
            <a:ext cx="2790780" cy="791044"/>
            <a:chOff x="0" y="0"/>
            <a:chExt cx="3721040" cy="1054725"/>
          </a:xfrm>
        </p:grpSpPr>
        <p:sp>
          <p:nvSpPr>
            <p:cNvPr id="13" name="Freeform 13"/>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
        <p:nvSpPr>
          <p:cNvPr id="14" name="TextBox 14"/>
          <p:cNvSpPr txBox="1"/>
          <p:nvPr/>
        </p:nvSpPr>
        <p:spPr>
          <a:xfrm>
            <a:off x="50800" y="1424000"/>
            <a:ext cx="3852848"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JUEVES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74253" y="8862778"/>
            <a:ext cx="2790780" cy="791044"/>
            <a:chOff x="0" y="0"/>
            <a:chExt cx="3721040" cy="1054725"/>
          </a:xfrm>
        </p:grpSpPr>
        <p:sp>
          <p:nvSpPr>
            <p:cNvPr id="3" name="Freeform 3"/>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2"/>
              <a:stretch>
                <a:fillRect t="-49223" r="1" b="-49222"/>
              </a:stretch>
            </a:blipFill>
          </p:spPr>
          <p:txBody>
            <a:bodyPr/>
            <a:lstStyle/>
            <a:p>
              <a:endParaRPr lang="es-CO"/>
            </a:p>
          </p:txBody>
        </p:sp>
      </p:gr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0999"/>
            </a:blip>
            <a:stretch>
              <a:fillRect l="-18527" r="-18527"/>
            </a:stretch>
          </a:blipFill>
        </p:spPr>
        <p:txBody>
          <a:bodyPr/>
          <a:lstStyle/>
          <a:p>
            <a:endParaRPr lang="es-CO"/>
          </a:p>
        </p:txBody>
      </p:sp>
      <p:sp>
        <p:nvSpPr>
          <p:cNvPr id="5" name="TextBox 5"/>
          <p:cNvSpPr txBox="1"/>
          <p:nvPr/>
        </p:nvSpPr>
        <p:spPr>
          <a:xfrm>
            <a:off x="3257769" y="3483421"/>
            <a:ext cx="11772462" cy="2148160"/>
          </a:xfrm>
          <a:prstGeom prst="rect">
            <a:avLst/>
          </a:prstGeom>
        </p:spPr>
        <p:txBody>
          <a:bodyPr lIns="0" tIns="0" rIns="0" bIns="0" rtlCol="0" anchor="t">
            <a:spAutoFit/>
          </a:bodyPr>
          <a:lstStyle/>
          <a:p>
            <a:pPr algn="ctr">
              <a:lnSpc>
                <a:spcPts val="17235"/>
              </a:lnSpc>
            </a:pPr>
            <a:r>
              <a:rPr lang="en-US" sz="12311">
                <a:solidFill>
                  <a:srgbClr val="000000"/>
                </a:solidFill>
                <a:latin typeface="Arimo"/>
                <a:ea typeface="Arimo"/>
                <a:cs typeface="Arimo"/>
                <a:sym typeface="Arimo"/>
              </a:rPr>
              <a:t> MISIONEROS </a:t>
            </a:r>
          </a:p>
        </p:txBody>
      </p:sp>
      <p:sp>
        <p:nvSpPr>
          <p:cNvPr id="6" name="TextBox 6"/>
          <p:cNvSpPr txBox="1"/>
          <p:nvPr/>
        </p:nvSpPr>
        <p:spPr>
          <a:xfrm>
            <a:off x="5393266" y="2668249"/>
            <a:ext cx="7501468" cy="1231773"/>
          </a:xfrm>
          <a:prstGeom prst="rect">
            <a:avLst/>
          </a:prstGeom>
        </p:spPr>
        <p:txBody>
          <a:bodyPr lIns="0" tIns="0" rIns="0" bIns="0" rtlCol="0" anchor="t">
            <a:spAutoFit/>
          </a:bodyPr>
          <a:lstStyle/>
          <a:p>
            <a:pPr algn="ctr">
              <a:lnSpc>
                <a:spcPts val="9807"/>
              </a:lnSpc>
            </a:pPr>
            <a:r>
              <a:rPr lang="en-US" sz="7005" spc="2865">
                <a:solidFill>
                  <a:srgbClr val="000000"/>
                </a:solidFill>
                <a:latin typeface="Arimo"/>
                <a:ea typeface="Arimo"/>
                <a:cs typeface="Arimo"/>
                <a:sym typeface="Arimo"/>
              </a:rPr>
              <a:t>MINUTOS</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85" r="-1685" b="-22512"/>
            </a:stretch>
          </a:blipFill>
        </p:spPr>
        <p:txBody>
          <a:bodyPr/>
          <a:lstStyle/>
          <a:p>
            <a:endParaRPr lang="es-CO"/>
          </a:p>
        </p:txBody>
      </p:sp>
      <p:sp>
        <p:nvSpPr>
          <p:cNvPr id="3" name="TextBox 3"/>
          <p:cNvSpPr txBox="1"/>
          <p:nvPr/>
        </p:nvSpPr>
        <p:spPr>
          <a:xfrm>
            <a:off x="1702000" y="4285905"/>
            <a:ext cx="6284378" cy="455296"/>
          </a:xfrm>
          <a:prstGeom prst="rect">
            <a:avLst/>
          </a:prstGeom>
        </p:spPr>
        <p:txBody>
          <a:bodyPr lIns="0" tIns="0" rIns="0" bIns="0" rtlCol="0" anchor="t">
            <a:spAutoFit/>
          </a:bodyPr>
          <a:lstStyle/>
          <a:p>
            <a:pPr marL="0" lvl="0" indent="0" algn="ctr">
              <a:lnSpc>
                <a:spcPts val="3779"/>
              </a:lnSpc>
              <a:spcBef>
                <a:spcPct val="0"/>
              </a:spcBef>
            </a:pPr>
            <a:r>
              <a:rPr lang="en-US" sz="2699">
                <a:solidFill>
                  <a:srgbClr val="000000"/>
                </a:solidFill>
                <a:latin typeface="Trocchi"/>
                <a:ea typeface="Trocchi"/>
                <a:cs typeface="Trocchi"/>
                <a:sym typeface="Trocchi"/>
              </a:rPr>
              <a:t>Sigue Nuestro Canal de Whatsapp</a:t>
            </a:r>
          </a:p>
        </p:txBody>
      </p:sp>
      <p:sp>
        <p:nvSpPr>
          <p:cNvPr id="4" name="TextBox 4"/>
          <p:cNvSpPr txBox="1"/>
          <p:nvPr/>
        </p:nvSpPr>
        <p:spPr>
          <a:xfrm>
            <a:off x="376439" y="4802187"/>
            <a:ext cx="8935502" cy="695907"/>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000000"/>
                </a:solidFill>
                <a:latin typeface="Bw Modelica 1"/>
                <a:ea typeface="Bw Modelica 1"/>
                <a:cs typeface="Bw Modelica 1"/>
                <a:sym typeface="Bw Modelica 1"/>
              </a:rPr>
              <a:t>ESCUELA SABATICA ASDMR</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2322" y="117875"/>
            <a:ext cx="7016780" cy="9906042"/>
          </a:xfrm>
          <a:custGeom>
            <a:avLst/>
            <a:gdLst/>
            <a:ahLst/>
            <a:cxnLst/>
            <a:rect l="l" t="t" r="r" b="b"/>
            <a:pathLst>
              <a:path w="7016780" h="9906042">
                <a:moveTo>
                  <a:pt x="0" y="0"/>
                </a:moveTo>
                <a:lnTo>
                  <a:pt x="7016780" y="0"/>
                </a:lnTo>
                <a:lnTo>
                  <a:pt x="7016780" y="9906042"/>
                </a:lnTo>
                <a:lnTo>
                  <a:pt x="0" y="9906042"/>
                </a:lnTo>
                <a:lnTo>
                  <a:pt x="0" y="0"/>
                </a:lnTo>
                <a:close/>
              </a:path>
            </a:pathLst>
          </a:custGeom>
          <a:blipFill>
            <a:blip r:embed="rId2"/>
            <a:stretch>
              <a:fillRect/>
            </a:stretch>
          </a:blipFill>
        </p:spPr>
        <p:txBody>
          <a:bodyPr/>
          <a:lstStyle/>
          <a:p>
            <a:endParaRPr lang="es-CO"/>
          </a:p>
        </p:txBody>
      </p:sp>
      <p:sp>
        <p:nvSpPr>
          <p:cNvPr id="3" name="TextBox 3"/>
          <p:cNvSpPr txBox="1"/>
          <p:nvPr/>
        </p:nvSpPr>
        <p:spPr>
          <a:xfrm>
            <a:off x="8759223" y="1947047"/>
            <a:ext cx="7795618" cy="7311253"/>
          </a:xfrm>
          <a:prstGeom prst="rect">
            <a:avLst/>
          </a:prstGeom>
        </p:spPr>
        <p:txBody>
          <a:bodyPr lIns="0" tIns="0" rIns="0" bIns="0" rtlCol="0" anchor="t">
            <a:spAutoFit/>
          </a:bodyPr>
          <a:lstStyle/>
          <a:p>
            <a:pPr algn="l">
              <a:lnSpc>
                <a:spcPts val="4495"/>
              </a:lnSpc>
              <a:spcBef>
                <a:spcPct val="0"/>
              </a:spcBef>
            </a:pPr>
            <a:r>
              <a:rPr lang="en-US" sz="3745" b="1">
                <a:solidFill>
                  <a:srgbClr val="000000"/>
                </a:solidFill>
                <a:latin typeface="Rubik Bold"/>
                <a:ea typeface="Rubik Bold"/>
                <a:cs typeface="Rubik Bold"/>
                <a:sym typeface="Rubik Bold"/>
              </a:rPr>
              <a:t>1.</a:t>
            </a:r>
            <a:r>
              <a:rPr lang="en-US" sz="3745">
                <a:solidFill>
                  <a:srgbClr val="000000"/>
                </a:solidFill>
                <a:latin typeface="Rubik"/>
                <a:ea typeface="Rubik"/>
                <a:cs typeface="Rubik"/>
                <a:sym typeface="Rubik"/>
              </a:rPr>
              <a:t> El Evangelio Según Juan </a:t>
            </a:r>
          </a:p>
          <a:p>
            <a:pPr algn="l">
              <a:lnSpc>
                <a:spcPts val="4623"/>
              </a:lnSpc>
              <a:spcBef>
                <a:spcPct val="0"/>
              </a:spcBef>
            </a:pPr>
            <a:r>
              <a:rPr lang="en-US" sz="3852" b="1">
                <a:solidFill>
                  <a:srgbClr val="000000"/>
                </a:solidFill>
                <a:latin typeface="Rubik Bold"/>
                <a:ea typeface="Rubik Bold"/>
                <a:cs typeface="Rubik Bold"/>
                <a:sym typeface="Rubik Bold"/>
              </a:rPr>
              <a:t>2.</a:t>
            </a:r>
            <a:r>
              <a:rPr lang="en-US" sz="3852">
                <a:solidFill>
                  <a:srgbClr val="000000"/>
                </a:solidFill>
                <a:latin typeface="Rubik"/>
                <a:ea typeface="Rubik"/>
                <a:cs typeface="Rubik"/>
                <a:sym typeface="Rubik"/>
              </a:rPr>
              <a:t> El Cordero de Dios </a:t>
            </a:r>
          </a:p>
          <a:p>
            <a:pPr algn="l">
              <a:lnSpc>
                <a:spcPts val="4495"/>
              </a:lnSpc>
              <a:spcBef>
                <a:spcPct val="0"/>
              </a:spcBef>
            </a:pPr>
            <a:r>
              <a:rPr lang="en-US" sz="3745" b="1">
                <a:solidFill>
                  <a:srgbClr val="000000"/>
                </a:solidFill>
                <a:latin typeface="Rubik Bold"/>
                <a:ea typeface="Rubik Bold"/>
                <a:cs typeface="Rubik Bold"/>
                <a:sym typeface="Rubik Bold"/>
              </a:rPr>
              <a:t>3.</a:t>
            </a:r>
            <a:r>
              <a:rPr lang="en-US" sz="3745">
                <a:solidFill>
                  <a:srgbClr val="000000"/>
                </a:solidFill>
                <a:latin typeface="Rubik"/>
                <a:ea typeface="Rubik"/>
                <a:cs typeface="Rubik"/>
                <a:sym typeface="Rubik"/>
              </a:rPr>
              <a:t> Las Bodas de Caná  </a:t>
            </a:r>
          </a:p>
          <a:p>
            <a:pPr algn="l">
              <a:lnSpc>
                <a:spcPts val="4495"/>
              </a:lnSpc>
              <a:spcBef>
                <a:spcPct val="0"/>
              </a:spcBef>
            </a:pPr>
            <a:r>
              <a:rPr lang="en-US" sz="3745" b="1">
                <a:solidFill>
                  <a:srgbClr val="000000"/>
                </a:solidFill>
                <a:latin typeface="Rubik Bold"/>
                <a:ea typeface="Rubik Bold"/>
                <a:cs typeface="Rubik Bold"/>
                <a:sym typeface="Rubik Bold"/>
              </a:rPr>
              <a:t>4. </a:t>
            </a:r>
            <a:r>
              <a:rPr lang="en-US" sz="3745">
                <a:solidFill>
                  <a:srgbClr val="000000"/>
                </a:solidFill>
                <a:latin typeface="Rubik"/>
                <a:ea typeface="Rubik"/>
                <a:cs typeface="Rubik"/>
                <a:sym typeface="Rubik"/>
              </a:rPr>
              <a:t>Jesús en el Templo  </a:t>
            </a:r>
          </a:p>
          <a:p>
            <a:pPr algn="l">
              <a:lnSpc>
                <a:spcPts val="4495"/>
              </a:lnSpc>
              <a:spcBef>
                <a:spcPct val="0"/>
              </a:spcBef>
            </a:pPr>
            <a:r>
              <a:rPr lang="en-US" sz="3745" b="1">
                <a:solidFill>
                  <a:srgbClr val="000000"/>
                </a:solidFill>
                <a:latin typeface="Rubik Bold"/>
                <a:ea typeface="Rubik Bold"/>
                <a:cs typeface="Rubik Bold"/>
                <a:sym typeface="Rubik Bold"/>
              </a:rPr>
              <a:t>5.</a:t>
            </a:r>
            <a:r>
              <a:rPr lang="en-US" sz="3745">
                <a:solidFill>
                  <a:srgbClr val="000000"/>
                </a:solidFill>
                <a:latin typeface="Rubik"/>
                <a:ea typeface="Rubik"/>
                <a:cs typeface="Rubik"/>
                <a:sym typeface="Rubik"/>
              </a:rPr>
              <a:t> Jesús y Nicodemo  </a:t>
            </a:r>
          </a:p>
          <a:p>
            <a:pPr algn="l">
              <a:lnSpc>
                <a:spcPts val="4495"/>
              </a:lnSpc>
              <a:spcBef>
                <a:spcPct val="0"/>
              </a:spcBef>
            </a:pPr>
            <a:r>
              <a:rPr lang="en-US" sz="3745" b="1">
                <a:solidFill>
                  <a:srgbClr val="000000"/>
                </a:solidFill>
                <a:latin typeface="Rubik Bold"/>
                <a:ea typeface="Rubik Bold"/>
                <a:cs typeface="Rubik Bold"/>
                <a:sym typeface="Rubik Bold"/>
              </a:rPr>
              <a:t>6.</a:t>
            </a:r>
            <a:r>
              <a:rPr lang="en-US" sz="3745">
                <a:solidFill>
                  <a:srgbClr val="000000"/>
                </a:solidFill>
                <a:latin typeface="Rubik"/>
                <a:ea typeface="Rubik"/>
                <a:cs typeface="Rubik"/>
                <a:sym typeface="Rubik"/>
              </a:rPr>
              <a:t> La Acción del Espíritu Santo  </a:t>
            </a:r>
          </a:p>
          <a:p>
            <a:pPr algn="l">
              <a:lnSpc>
                <a:spcPts val="4495"/>
              </a:lnSpc>
              <a:spcBef>
                <a:spcPct val="0"/>
              </a:spcBef>
            </a:pPr>
            <a:r>
              <a:rPr lang="en-US" sz="3745" b="1">
                <a:solidFill>
                  <a:srgbClr val="000000"/>
                </a:solidFill>
                <a:latin typeface="Rubik Bold"/>
                <a:ea typeface="Rubik Bold"/>
                <a:cs typeface="Rubik Bold"/>
                <a:sym typeface="Rubik Bold"/>
              </a:rPr>
              <a:t>7.</a:t>
            </a:r>
            <a:r>
              <a:rPr lang="en-US" sz="3745">
                <a:solidFill>
                  <a:srgbClr val="000000"/>
                </a:solidFill>
                <a:latin typeface="Rubik"/>
                <a:ea typeface="Rubik"/>
                <a:cs typeface="Rubik"/>
                <a:sym typeface="Rubik"/>
              </a:rPr>
              <a:t> Jesús y Juan el Bautista  </a:t>
            </a:r>
          </a:p>
          <a:p>
            <a:pPr algn="l">
              <a:lnSpc>
                <a:spcPts val="4495"/>
              </a:lnSpc>
              <a:spcBef>
                <a:spcPct val="0"/>
              </a:spcBef>
            </a:pPr>
            <a:r>
              <a:rPr lang="en-US" sz="3745" b="1">
                <a:solidFill>
                  <a:srgbClr val="000000"/>
                </a:solidFill>
                <a:latin typeface="Rubik Bold"/>
                <a:ea typeface="Rubik Bold"/>
                <a:cs typeface="Rubik Bold"/>
                <a:sym typeface="Rubik Bold"/>
              </a:rPr>
              <a:t>8.</a:t>
            </a:r>
            <a:r>
              <a:rPr lang="en-US" sz="3745">
                <a:solidFill>
                  <a:srgbClr val="000000"/>
                </a:solidFill>
                <a:latin typeface="Rubik"/>
                <a:ea typeface="Rubik"/>
                <a:cs typeface="Rubik"/>
                <a:sym typeface="Rubik"/>
              </a:rPr>
              <a:t> Jesús y la Mujer Samaritana  </a:t>
            </a:r>
          </a:p>
          <a:p>
            <a:pPr algn="l">
              <a:lnSpc>
                <a:spcPts val="4495"/>
              </a:lnSpc>
              <a:spcBef>
                <a:spcPct val="0"/>
              </a:spcBef>
            </a:pPr>
            <a:r>
              <a:rPr lang="en-US" sz="3745" b="1">
                <a:solidFill>
                  <a:srgbClr val="000000"/>
                </a:solidFill>
                <a:latin typeface="Rubik Bold"/>
                <a:ea typeface="Rubik Bold"/>
                <a:cs typeface="Rubik Bold"/>
                <a:sym typeface="Rubik Bold"/>
              </a:rPr>
              <a:t>9.</a:t>
            </a:r>
            <a:r>
              <a:rPr lang="en-US" sz="3745">
                <a:solidFill>
                  <a:srgbClr val="000000"/>
                </a:solidFill>
                <a:latin typeface="Rubik"/>
                <a:ea typeface="Rubik"/>
                <a:cs typeface="Rubik"/>
                <a:sym typeface="Rubik"/>
              </a:rPr>
              <a:t> El Nacimiento de una Misionera  </a:t>
            </a:r>
          </a:p>
          <a:p>
            <a:pPr algn="l">
              <a:lnSpc>
                <a:spcPts val="4495"/>
              </a:lnSpc>
              <a:spcBef>
                <a:spcPct val="0"/>
              </a:spcBef>
            </a:pPr>
            <a:r>
              <a:rPr lang="en-US" sz="3745" b="1">
                <a:solidFill>
                  <a:srgbClr val="000000"/>
                </a:solidFill>
                <a:latin typeface="Rubik Bold"/>
                <a:ea typeface="Rubik Bold"/>
                <a:cs typeface="Rubik Bold"/>
                <a:sym typeface="Rubik Bold"/>
              </a:rPr>
              <a:t>10.</a:t>
            </a:r>
            <a:r>
              <a:rPr lang="en-US" sz="3745">
                <a:solidFill>
                  <a:srgbClr val="000000"/>
                </a:solidFill>
                <a:latin typeface="Rubik"/>
                <a:ea typeface="Rubik"/>
                <a:cs typeface="Rubik"/>
                <a:sym typeface="Rubik"/>
              </a:rPr>
              <a:t> Jesús y el Hijo del Noble  </a:t>
            </a:r>
          </a:p>
          <a:p>
            <a:pPr algn="l">
              <a:lnSpc>
                <a:spcPts val="4495"/>
              </a:lnSpc>
              <a:spcBef>
                <a:spcPct val="0"/>
              </a:spcBef>
            </a:pPr>
            <a:r>
              <a:rPr lang="en-US" sz="3745" b="1">
                <a:solidFill>
                  <a:srgbClr val="000000"/>
                </a:solidFill>
                <a:latin typeface="Rubik Bold"/>
                <a:ea typeface="Rubik Bold"/>
                <a:cs typeface="Rubik Bold"/>
                <a:sym typeface="Rubik Bold"/>
              </a:rPr>
              <a:t>11.</a:t>
            </a:r>
            <a:r>
              <a:rPr lang="en-US" sz="3745">
                <a:solidFill>
                  <a:srgbClr val="000000"/>
                </a:solidFill>
                <a:latin typeface="Rubik"/>
                <a:ea typeface="Rubik"/>
                <a:cs typeface="Rubik"/>
                <a:sym typeface="Rubik"/>
              </a:rPr>
              <a:t> Jesús y el Paralítico de Betesda </a:t>
            </a:r>
          </a:p>
          <a:p>
            <a:pPr algn="l">
              <a:lnSpc>
                <a:spcPts val="4495"/>
              </a:lnSpc>
              <a:spcBef>
                <a:spcPct val="0"/>
              </a:spcBef>
            </a:pPr>
            <a:r>
              <a:rPr lang="en-US" sz="3745" b="1">
                <a:solidFill>
                  <a:srgbClr val="000000"/>
                </a:solidFill>
                <a:latin typeface="Rubik Bold"/>
                <a:ea typeface="Rubik Bold"/>
                <a:cs typeface="Rubik Bold"/>
                <a:sym typeface="Rubik Bold"/>
              </a:rPr>
              <a:t>12.</a:t>
            </a:r>
            <a:r>
              <a:rPr lang="en-US" sz="3745">
                <a:solidFill>
                  <a:srgbClr val="000000"/>
                </a:solidFill>
                <a:latin typeface="Rubik"/>
                <a:ea typeface="Rubik"/>
                <a:cs typeface="Rubik"/>
                <a:sym typeface="Rubik"/>
              </a:rPr>
              <a:t> La Autoridad del Hijo  </a:t>
            </a:r>
          </a:p>
          <a:p>
            <a:pPr algn="l">
              <a:lnSpc>
                <a:spcPts val="4495"/>
              </a:lnSpc>
              <a:spcBef>
                <a:spcPct val="0"/>
              </a:spcBef>
            </a:pPr>
            <a:r>
              <a:rPr lang="en-US" sz="3745" b="1">
                <a:solidFill>
                  <a:srgbClr val="000000"/>
                </a:solidFill>
                <a:latin typeface="Rubik Bold"/>
                <a:ea typeface="Rubik Bold"/>
                <a:cs typeface="Rubik Bold"/>
                <a:sym typeface="Rubik Bold"/>
              </a:rPr>
              <a:t>13.</a:t>
            </a:r>
            <a:r>
              <a:rPr lang="en-US" sz="3745">
                <a:solidFill>
                  <a:srgbClr val="000000"/>
                </a:solidFill>
                <a:latin typeface="Rubik"/>
                <a:ea typeface="Rubik"/>
                <a:cs typeface="Rubik"/>
                <a:sym typeface="Rubik"/>
              </a:rPr>
              <a:t> Jesús Alimenta a la Multitud</a:t>
            </a:r>
          </a:p>
        </p:txBody>
      </p:sp>
      <p:sp>
        <p:nvSpPr>
          <p:cNvPr id="4" name="TextBox 4"/>
          <p:cNvSpPr txBox="1"/>
          <p:nvPr/>
        </p:nvSpPr>
        <p:spPr>
          <a:xfrm>
            <a:off x="8248626" y="905707"/>
            <a:ext cx="8578900" cy="533364"/>
          </a:xfrm>
          <a:prstGeom prst="rect">
            <a:avLst/>
          </a:prstGeom>
        </p:spPr>
        <p:txBody>
          <a:bodyPr lIns="0" tIns="0" rIns="0" bIns="0" rtlCol="0" anchor="t">
            <a:spAutoFit/>
          </a:bodyPr>
          <a:lstStyle/>
          <a:p>
            <a:pPr algn="ctr">
              <a:lnSpc>
                <a:spcPts val="4199"/>
              </a:lnSpc>
              <a:spcBef>
                <a:spcPct val="0"/>
              </a:spcBef>
            </a:pPr>
            <a:r>
              <a:rPr lang="en-US" sz="3498" b="1">
                <a:solidFill>
                  <a:srgbClr val="000000"/>
                </a:solidFill>
                <a:latin typeface="Rubik Bold"/>
                <a:ea typeface="Rubik Bold"/>
                <a:cs typeface="Rubik Bold"/>
                <a:sym typeface="Rubik Bold"/>
              </a:rPr>
              <a:t>ESTUDIADO EN EL TRIMESTRE PASADO</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6419" y="3282141"/>
            <a:ext cx="8139790" cy="5426527"/>
          </a:xfrm>
          <a:custGeom>
            <a:avLst/>
            <a:gdLst/>
            <a:ahLst/>
            <a:cxnLst/>
            <a:rect l="l" t="t" r="r" b="b"/>
            <a:pathLst>
              <a:path w="8139790" h="5426527">
                <a:moveTo>
                  <a:pt x="0" y="0"/>
                </a:moveTo>
                <a:lnTo>
                  <a:pt x="8139790" y="0"/>
                </a:lnTo>
                <a:lnTo>
                  <a:pt x="8139790" y="5426526"/>
                </a:lnTo>
                <a:lnTo>
                  <a:pt x="0" y="5426526"/>
                </a:lnTo>
                <a:lnTo>
                  <a:pt x="0" y="0"/>
                </a:lnTo>
                <a:close/>
              </a:path>
            </a:pathLst>
          </a:custGeom>
          <a:blipFill>
            <a:blip r:embed="rId2"/>
            <a:stretch>
              <a:fillRect t="-2687" b="-2687"/>
            </a:stretch>
          </a:blipFill>
        </p:spPr>
        <p:txBody>
          <a:bodyPr/>
          <a:lstStyle/>
          <a:p>
            <a:endParaRPr lang="es-CO"/>
          </a:p>
        </p:txBody>
      </p:sp>
      <p:sp>
        <p:nvSpPr>
          <p:cNvPr id="3" name="TextBox 3"/>
          <p:cNvSpPr txBox="1"/>
          <p:nvPr/>
        </p:nvSpPr>
        <p:spPr>
          <a:xfrm>
            <a:off x="3967337" y="704402"/>
            <a:ext cx="9418141" cy="981067"/>
          </a:xfrm>
          <a:prstGeom prst="rect">
            <a:avLst/>
          </a:prstGeom>
        </p:spPr>
        <p:txBody>
          <a:bodyPr lIns="0" tIns="0" rIns="0" bIns="0" rtlCol="0" anchor="t">
            <a:spAutoFit/>
          </a:bodyPr>
          <a:lstStyle/>
          <a:p>
            <a:pPr algn="ctr">
              <a:lnSpc>
                <a:spcPts val="4678"/>
              </a:lnSpc>
              <a:spcBef>
                <a:spcPct val="0"/>
              </a:spcBef>
            </a:pPr>
            <a:r>
              <a:rPr lang="en-US" sz="3899" b="1">
                <a:solidFill>
                  <a:srgbClr val="000000"/>
                </a:solidFill>
                <a:latin typeface="Bw Modelica 1"/>
                <a:ea typeface="Bw Modelica 1"/>
                <a:cs typeface="Bw Modelica 1"/>
                <a:sym typeface="Bw Modelica 1"/>
              </a:rPr>
              <a:t>Ofrenda del Primer Sábado SÁBADO </a:t>
            </a:r>
          </a:p>
          <a:p>
            <a:pPr algn="ctr">
              <a:lnSpc>
                <a:spcPts val="3118"/>
              </a:lnSpc>
              <a:spcBef>
                <a:spcPct val="0"/>
              </a:spcBef>
            </a:pPr>
            <a:r>
              <a:rPr lang="en-US" sz="2599" b="1">
                <a:solidFill>
                  <a:srgbClr val="000000"/>
                </a:solidFill>
                <a:latin typeface="Bw Modelica 1"/>
                <a:ea typeface="Bw Modelica 1"/>
                <a:cs typeface="Bw Modelica 1"/>
                <a:sym typeface="Bw Modelica 1"/>
              </a:rPr>
              <a:t>5 DE ABRIL DE 2025</a:t>
            </a:r>
          </a:p>
        </p:txBody>
      </p:sp>
      <p:sp>
        <p:nvSpPr>
          <p:cNvPr id="4" name="TextBox 4"/>
          <p:cNvSpPr txBox="1"/>
          <p:nvPr/>
        </p:nvSpPr>
        <p:spPr>
          <a:xfrm>
            <a:off x="1519093" y="2194397"/>
            <a:ext cx="5736729" cy="790567"/>
          </a:xfrm>
          <a:prstGeom prst="rect">
            <a:avLst/>
          </a:prstGeom>
        </p:spPr>
        <p:txBody>
          <a:bodyPr lIns="0" tIns="0" rIns="0" bIns="0" rtlCol="0" anchor="t">
            <a:spAutoFit/>
          </a:bodyPr>
          <a:lstStyle/>
          <a:p>
            <a:pPr algn="ctr">
              <a:lnSpc>
                <a:spcPts val="3118"/>
              </a:lnSpc>
              <a:spcBef>
                <a:spcPct val="0"/>
              </a:spcBef>
            </a:pPr>
            <a:r>
              <a:rPr lang="en-US" sz="2599" b="1">
                <a:solidFill>
                  <a:srgbClr val="000000"/>
                </a:solidFill>
                <a:latin typeface="Roboto Bold"/>
                <a:ea typeface="Roboto Bold"/>
                <a:cs typeface="Roboto Bold"/>
                <a:sym typeface="Roboto Bold"/>
              </a:rPr>
              <a:t>Para la reconstrucción de la Iglesia de </a:t>
            </a:r>
          </a:p>
          <a:p>
            <a:pPr algn="ctr">
              <a:lnSpc>
                <a:spcPts val="3118"/>
              </a:lnSpc>
              <a:spcBef>
                <a:spcPct val="0"/>
              </a:spcBef>
            </a:pPr>
            <a:r>
              <a:rPr lang="en-US" sz="2599" b="1">
                <a:solidFill>
                  <a:srgbClr val="000000"/>
                </a:solidFill>
                <a:latin typeface="Roboto Bold"/>
                <a:ea typeface="Roboto Bold"/>
                <a:cs typeface="Roboto Bold"/>
                <a:sym typeface="Roboto Bold"/>
              </a:rPr>
              <a:t>Prokhorovka (Rusia)</a:t>
            </a:r>
          </a:p>
        </p:txBody>
      </p:sp>
      <p:sp>
        <p:nvSpPr>
          <p:cNvPr id="5" name="TextBox 5"/>
          <p:cNvSpPr txBox="1"/>
          <p:nvPr/>
        </p:nvSpPr>
        <p:spPr>
          <a:xfrm>
            <a:off x="609479" y="3263091"/>
            <a:ext cx="8355694" cy="6048369"/>
          </a:xfrm>
          <a:prstGeom prst="rect">
            <a:avLst/>
          </a:prstGeom>
        </p:spPr>
        <p:txBody>
          <a:bodyPr lIns="0" tIns="0" rIns="0" bIns="0" rtlCol="0" anchor="t">
            <a:spAutoFit/>
          </a:bodyPr>
          <a:lstStyle/>
          <a:p>
            <a:pPr algn="ctr">
              <a:lnSpc>
                <a:spcPts val="3238"/>
              </a:lnSpc>
              <a:spcBef>
                <a:spcPct val="0"/>
              </a:spcBef>
            </a:pPr>
            <a:r>
              <a:rPr lang="en-US" sz="2699">
                <a:solidFill>
                  <a:srgbClr val="000000"/>
                </a:solidFill>
                <a:latin typeface="Arimo"/>
                <a:ea typeface="Arimo"/>
                <a:cs typeface="Arimo"/>
                <a:sym typeface="Arimo"/>
              </a:rPr>
              <a:t>...hace unos años, recibimos un permiso de las autoridades para construir un nuevo local y comenzamos a edificar una casa de culto. Los hermanos han hecho donaciones y han trabajado arduamente, pero para terminar este proyecto necesitamos la generosa ayuda de personas de todo el mundo que aman al Señor. La finalización de este proyecto dará la oportunidad de desarrollar aún más la obra evangélica en las regiones vecinas, como un faro en la difusión del último mensaje de salvación. ¡Que el Señor bendiga a cada uno cuyo corazón esté dispuesto a ayudar al éxito de la verdad presente en esta región del mundo! </a:t>
            </a:r>
          </a:p>
          <a:p>
            <a:pPr algn="ctr">
              <a:lnSpc>
                <a:spcPts val="3238"/>
              </a:lnSpc>
              <a:spcBef>
                <a:spcPct val="0"/>
              </a:spcBef>
            </a:pPr>
            <a:endParaRPr lang="en-US" sz="2699">
              <a:solidFill>
                <a:srgbClr val="000000"/>
              </a:solidFill>
              <a:latin typeface="Arimo"/>
              <a:ea typeface="Arimo"/>
              <a:cs typeface="Arimo"/>
              <a:sym typeface="Arimo"/>
            </a:endParaRPr>
          </a:p>
          <a:p>
            <a:pPr algn="ctr">
              <a:lnSpc>
                <a:spcPts val="2398"/>
              </a:lnSpc>
              <a:spcBef>
                <a:spcPct val="0"/>
              </a:spcBef>
            </a:pPr>
            <a:r>
              <a:rPr lang="en-US" sz="1999">
                <a:solidFill>
                  <a:srgbClr val="000000"/>
                </a:solidFill>
                <a:latin typeface="Arimo"/>
                <a:ea typeface="Arimo"/>
                <a:cs typeface="Arimo"/>
                <a:sym typeface="Arimo"/>
              </a:rPr>
              <a:t>Sus hermanos de la iglesia de Prokhorovka y de la Unión Rusa</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1C06-838F-455E-7911-10A9874CA1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19D9A6-3C40-B245-51CA-4A02F916A6C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s-CO"/>
          </a:p>
        </p:txBody>
      </p:sp>
      <p:grpSp>
        <p:nvGrpSpPr>
          <p:cNvPr id="3" name="Group 3">
            <a:extLst>
              <a:ext uri="{FF2B5EF4-FFF2-40B4-BE49-F238E27FC236}">
                <a16:creationId xmlns:a16="http://schemas.microsoft.com/office/drawing/2014/main" id="{C21E3020-0D00-CCAD-B6F1-3F80429CFE72}"/>
              </a:ext>
            </a:extLst>
          </p:cNvPr>
          <p:cNvGrpSpPr/>
          <p:nvPr/>
        </p:nvGrpSpPr>
        <p:grpSpPr>
          <a:xfrm rot="-5400000">
            <a:off x="7573347" y="-427653"/>
            <a:ext cx="3090506" cy="18338800"/>
            <a:chOff x="0" y="0"/>
            <a:chExt cx="813960" cy="4829972"/>
          </a:xfrm>
        </p:grpSpPr>
        <p:sp>
          <p:nvSpPr>
            <p:cNvPr id="4" name="Freeform 4">
              <a:extLst>
                <a:ext uri="{FF2B5EF4-FFF2-40B4-BE49-F238E27FC236}">
                  <a16:creationId xmlns:a16="http://schemas.microsoft.com/office/drawing/2014/main" id="{790CBB5F-03AD-9848-4123-065E1843E54E}"/>
                </a:ext>
              </a:extLst>
            </p:cNvPr>
            <p:cNvSpPr/>
            <p:nvPr/>
          </p:nvSpPr>
          <p:spPr>
            <a:xfrm>
              <a:off x="0" y="0"/>
              <a:ext cx="813960" cy="4829972"/>
            </a:xfrm>
            <a:custGeom>
              <a:avLst/>
              <a:gdLst/>
              <a:ahLst/>
              <a:cxnLst/>
              <a:rect l="l" t="t" r="r" b="b"/>
              <a:pathLst>
                <a:path w="813960" h="4829972">
                  <a:moveTo>
                    <a:pt x="0" y="0"/>
                  </a:moveTo>
                  <a:lnTo>
                    <a:pt x="813960" y="0"/>
                  </a:lnTo>
                  <a:lnTo>
                    <a:pt x="813960" y="4829972"/>
                  </a:lnTo>
                  <a:lnTo>
                    <a:pt x="0" y="4829972"/>
                  </a:lnTo>
                  <a:close/>
                </a:path>
              </a:pathLst>
            </a:custGeom>
            <a:gradFill rotWithShape="1">
              <a:gsLst>
                <a:gs pos="0">
                  <a:srgbClr val="FFFFFF">
                    <a:alpha val="90000"/>
                  </a:srgbClr>
                </a:gs>
                <a:gs pos="100000">
                  <a:srgbClr val="C0B281">
                    <a:alpha val="0"/>
                  </a:srgbClr>
                </a:gs>
              </a:gsLst>
              <a:lin ang="0"/>
            </a:gradFill>
            <a:ln cap="sq">
              <a:noFill/>
              <a:prstDash val="solid"/>
              <a:miter/>
            </a:ln>
          </p:spPr>
          <p:txBody>
            <a:bodyPr/>
            <a:lstStyle/>
            <a:p>
              <a:endParaRPr lang="es-CO"/>
            </a:p>
          </p:txBody>
        </p:sp>
        <p:sp>
          <p:nvSpPr>
            <p:cNvPr id="5" name="TextBox 5">
              <a:extLst>
                <a:ext uri="{FF2B5EF4-FFF2-40B4-BE49-F238E27FC236}">
                  <a16:creationId xmlns:a16="http://schemas.microsoft.com/office/drawing/2014/main" id="{A269CEC7-1CEB-0FCD-C552-174ACC26C140}"/>
                </a:ext>
              </a:extLst>
            </p:cNvPr>
            <p:cNvSpPr txBox="1"/>
            <p:nvPr/>
          </p:nvSpPr>
          <p:spPr>
            <a:xfrm>
              <a:off x="0" y="0"/>
              <a:ext cx="813960" cy="4829972"/>
            </a:xfrm>
            <a:prstGeom prst="rect">
              <a:avLst/>
            </a:prstGeom>
          </p:spPr>
          <p:txBody>
            <a:bodyPr lIns="50800" tIns="50800" rIns="50800" bIns="50800" rtlCol="0" anchor="ctr"/>
            <a:lstStyle/>
            <a:p>
              <a:pPr algn="ctr">
                <a:lnSpc>
                  <a:spcPts val="2998"/>
                </a:lnSpc>
              </a:pPr>
              <a:endParaRPr/>
            </a:p>
          </p:txBody>
        </p:sp>
      </p:grpSp>
      <p:grpSp>
        <p:nvGrpSpPr>
          <p:cNvPr id="6" name="Group 6">
            <a:extLst>
              <a:ext uri="{FF2B5EF4-FFF2-40B4-BE49-F238E27FC236}">
                <a16:creationId xmlns:a16="http://schemas.microsoft.com/office/drawing/2014/main" id="{64A8A870-D36E-80A8-803E-FB758F1600B1}"/>
              </a:ext>
            </a:extLst>
          </p:cNvPr>
          <p:cNvGrpSpPr/>
          <p:nvPr/>
        </p:nvGrpSpPr>
        <p:grpSpPr>
          <a:xfrm>
            <a:off x="0" y="817589"/>
            <a:ext cx="4733917" cy="847724"/>
            <a:chOff x="0" y="0"/>
            <a:chExt cx="6311889" cy="1130299"/>
          </a:xfrm>
        </p:grpSpPr>
        <p:sp>
          <p:nvSpPr>
            <p:cNvPr id="7" name="Freeform 7">
              <a:extLst>
                <a:ext uri="{FF2B5EF4-FFF2-40B4-BE49-F238E27FC236}">
                  <a16:creationId xmlns:a16="http://schemas.microsoft.com/office/drawing/2014/main" id="{36FB05DC-4644-E831-1FCD-E25655C06115}"/>
                </a:ext>
              </a:extLst>
            </p:cNvPr>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8" name="Group 8">
            <a:extLst>
              <a:ext uri="{FF2B5EF4-FFF2-40B4-BE49-F238E27FC236}">
                <a16:creationId xmlns:a16="http://schemas.microsoft.com/office/drawing/2014/main" id="{96A86552-58B8-64DE-E807-09620B5EC469}"/>
              </a:ext>
            </a:extLst>
          </p:cNvPr>
          <p:cNvGrpSpPr/>
          <p:nvPr/>
        </p:nvGrpSpPr>
        <p:grpSpPr>
          <a:xfrm>
            <a:off x="14989949" y="8715375"/>
            <a:ext cx="3118000" cy="1028700"/>
            <a:chOff x="0" y="0"/>
            <a:chExt cx="4157333" cy="1371600"/>
          </a:xfrm>
        </p:grpSpPr>
        <p:sp>
          <p:nvSpPr>
            <p:cNvPr id="9" name="Freeform 9">
              <a:extLst>
                <a:ext uri="{FF2B5EF4-FFF2-40B4-BE49-F238E27FC236}">
                  <a16:creationId xmlns:a16="http://schemas.microsoft.com/office/drawing/2014/main" id="{6318153A-0171-058C-1956-BACFA020F163}"/>
                </a:ext>
              </a:extLst>
            </p:cNvPr>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2" name="TextBox 12">
            <a:extLst>
              <a:ext uri="{FF2B5EF4-FFF2-40B4-BE49-F238E27FC236}">
                <a16:creationId xmlns:a16="http://schemas.microsoft.com/office/drawing/2014/main" id="{A6E77EDF-EFEE-4010-2A9E-A05587140257}"/>
              </a:ext>
            </a:extLst>
          </p:cNvPr>
          <p:cNvSpPr txBox="1"/>
          <p:nvPr/>
        </p:nvSpPr>
        <p:spPr>
          <a:xfrm>
            <a:off x="50800" y="946189"/>
            <a:ext cx="4632317"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LECCIÓN 1</a:t>
            </a:r>
          </a:p>
        </p:txBody>
      </p:sp>
      <p:grpSp>
        <p:nvGrpSpPr>
          <p:cNvPr id="14" name="Grupo 13">
            <a:extLst>
              <a:ext uri="{FF2B5EF4-FFF2-40B4-BE49-F238E27FC236}">
                <a16:creationId xmlns:a16="http://schemas.microsoft.com/office/drawing/2014/main" id="{C31AD08F-B818-4F78-16EE-18577C5ECAE5}"/>
              </a:ext>
            </a:extLst>
          </p:cNvPr>
          <p:cNvGrpSpPr/>
          <p:nvPr/>
        </p:nvGrpSpPr>
        <p:grpSpPr>
          <a:xfrm>
            <a:off x="-644955" y="6847470"/>
            <a:ext cx="15328550" cy="2239228"/>
            <a:chOff x="-644955" y="6847470"/>
            <a:chExt cx="15328550" cy="2239228"/>
          </a:xfrm>
        </p:grpSpPr>
        <p:sp>
          <p:nvSpPr>
            <p:cNvPr id="10" name="AutoShape 10">
              <a:extLst>
                <a:ext uri="{FF2B5EF4-FFF2-40B4-BE49-F238E27FC236}">
                  <a16:creationId xmlns:a16="http://schemas.microsoft.com/office/drawing/2014/main" id="{DD496B81-1E94-6259-9BBF-0919BBB02D7D}"/>
                </a:ext>
              </a:extLst>
            </p:cNvPr>
            <p:cNvSpPr/>
            <p:nvPr/>
          </p:nvSpPr>
          <p:spPr>
            <a:xfrm>
              <a:off x="4819270" y="8147234"/>
              <a:ext cx="7692896" cy="19050"/>
            </a:xfrm>
            <a:prstGeom prst="line">
              <a:avLst/>
            </a:prstGeom>
            <a:ln w="38100" cap="flat">
              <a:solidFill>
                <a:srgbClr val="FFFFFF"/>
              </a:solidFill>
              <a:prstDash val="solid"/>
              <a:headEnd type="none" w="sm" len="sm"/>
              <a:tailEnd type="none" w="sm" len="sm"/>
            </a:ln>
          </p:spPr>
          <p:txBody>
            <a:bodyPr/>
            <a:lstStyle/>
            <a:p>
              <a:endParaRPr lang="es-CO"/>
            </a:p>
          </p:txBody>
        </p:sp>
        <p:sp>
          <p:nvSpPr>
            <p:cNvPr id="11" name="TextBox 11">
              <a:extLst>
                <a:ext uri="{FF2B5EF4-FFF2-40B4-BE49-F238E27FC236}">
                  <a16:creationId xmlns:a16="http://schemas.microsoft.com/office/drawing/2014/main" id="{0A28B467-B704-30B7-CF1F-CC794E2A7D94}"/>
                </a:ext>
              </a:extLst>
            </p:cNvPr>
            <p:cNvSpPr txBox="1"/>
            <p:nvPr/>
          </p:nvSpPr>
          <p:spPr>
            <a:xfrm>
              <a:off x="-644955" y="6847470"/>
              <a:ext cx="12897794" cy="1318814"/>
            </a:xfrm>
            <a:prstGeom prst="rect">
              <a:avLst/>
            </a:prstGeom>
          </p:spPr>
          <p:txBody>
            <a:bodyPr lIns="0" tIns="0" rIns="0" bIns="0" rtlCol="0" anchor="t">
              <a:spAutoFit/>
            </a:bodyPr>
            <a:lstStyle/>
            <a:p>
              <a:pPr algn="ctr">
                <a:lnSpc>
                  <a:spcPts val="10311"/>
                </a:lnSpc>
                <a:spcBef>
                  <a:spcPct val="0"/>
                </a:spcBef>
              </a:pPr>
              <a:r>
                <a:rPr lang="en-US" sz="8592" dirty="0">
                  <a:solidFill>
                    <a:srgbClr val="FEFEFE"/>
                  </a:solidFill>
                  <a:effectLst>
                    <a:outerShdw blurRad="38100" dist="38100" dir="2700000" algn="tl">
                      <a:srgbClr val="000000">
                        <a:alpha val="43137"/>
                      </a:srgbClr>
                    </a:outerShdw>
                  </a:effectLst>
                  <a:latin typeface="Bw Modelica 1"/>
                  <a:ea typeface="Bw Modelica 1"/>
                  <a:cs typeface="Bw Modelica 1"/>
                  <a:sym typeface="Bw Modelica 1"/>
                </a:rPr>
                <a:t>JESÚS</a:t>
              </a:r>
              <a:r>
                <a:rPr lang="en-US" sz="8592" dirty="0">
                  <a:solidFill>
                    <a:srgbClr val="FEFEFE"/>
                  </a:solidFill>
                  <a:latin typeface="Bw Modelica 1"/>
                  <a:ea typeface="Bw Modelica 1"/>
                  <a:cs typeface="Bw Modelica 1"/>
                  <a:sym typeface="Bw Modelica 1"/>
                </a:rPr>
                <a:t> </a:t>
              </a:r>
            </a:p>
          </p:txBody>
        </p:sp>
        <p:sp>
          <p:nvSpPr>
            <p:cNvPr id="13" name="TextBox 13">
              <a:extLst>
                <a:ext uri="{FF2B5EF4-FFF2-40B4-BE49-F238E27FC236}">
                  <a16:creationId xmlns:a16="http://schemas.microsoft.com/office/drawing/2014/main" id="{32667B99-ADE9-2F71-3B92-DFEF6868B5F1}"/>
                </a:ext>
              </a:extLst>
            </p:cNvPr>
            <p:cNvSpPr txBox="1"/>
            <p:nvPr/>
          </p:nvSpPr>
          <p:spPr>
            <a:xfrm>
              <a:off x="6681743" y="8128184"/>
              <a:ext cx="8001852" cy="958514"/>
            </a:xfrm>
            <a:prstGeom prst="rect">
              <a:avLst/>
            </a:prstGeom>
          </p:spPr>
          <p:txBody>
            <a:bodyPr lIns="0" tIns="0" rIns="0" bIns="0" rtlCol="0" anchor="t">
              <a:spAutoFit/>
            </a:bodyPr>
            <a:lstStyle/>
            <a:p>
              <a:pPr algn="ctr">
                <a:lnSpc>
                  <a:spcPts val="7427"/>
                </a:lnSpc>
                <a:spcBef>
                  <a:spcPct val="0"/>
                </a:spcBef>
              </a:pPr>
              <a:r>
                <a:rPr lang="en-US" sz="6189" dirty="0">
                  <a:solidFill>
                    <a:srgbClr val="FEFEFE"/>
                  </a:solidFill>
                  <a:effectLst>
                    <a:outerShdw blurRad="38100" dist="38100" dir="2700000" algn="tl">
                      <a:srgbClr val="000000">
                        <a:alpha val="43137"/>
                      </a:srgbClr>
                    </a:outerShdw>
                  </a:effectLst>
                  <a:latin typeface="Arimo"/>
                  <a:ea typeface="Arimo"/>
                  <a:cs typeface="Arimo"/>
                  <a:sym typeface="Arimo"/>
                </a:rPr>
                <a:t>EL PAN DE VIDA</a:t>
              </a:r>
            </a:p>
          </p:txBody>
        </p:sp>
      </p:grpSp>
    </p:spTree>
    <p:extLst>
      <p:ext uri="{BB962C8B-B14F-4D97-AF65-F5344CB8AC3E}">
        <p14:creationId xmlns:p14="http://schemas.microsoft.com/office/powerpoint/2010/main" val="3144563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296851"/>
            <a:ext cx="18288000" cy="5990149"/>
          </a:xfrm>
          <a:custGeom>
            <a:avLst/>
            <a:gdLst/>
            <a:ahLst/>
            <a:cxnLst/>
            <a:rect l="l" t="t" r="r" b="b"/>
            <a:pathLst>
              <a:path w="18288000" h="5990149">
                <a:moveTo>
                  <a:pt x="0" y="0"/>
                </a:moveTo>
                <a:lnTo>
                  <a:pt x="18288000" y="0"/>
                </a:lnTo>
                <a:lnTo>
                  <a:pt x="18288000" y="5990149"/>
                </a:lnTo>
                <a:lnTo>
                  <a:pt x="0" y="5990149"/>
                </a:lnTo>
                <a:lnTo>
                  <a:pt x="0" y="0"/>
                </a:lnTo>
                <a:close/>
              </a:path>
            </a:pathLst>
          </a:custGeom>
          <a:blipFill>
            <a:blip r:embed="rId2"/>
            <a:stretch>
              <a:fillRect t="-51576" b="-51576"/>
            </a:stretch>
          </a:blipFill>
        </p:spPr>
        <p:txBody>
          <a:bodyPr/>
          <a:lstStyle/>
          <a:p>
            <a:endParaRPr lang="es-CO"/>
          </a:p>
        </p:txBody>
      </p:sp>
      <p:grpSp>
        <p:nvGrpSpPr>
          <p:cNvPr id="3" name="Group 3"/>
          <p:cNvGrpSpPr/>
          <p:nvPr/>
        </p:nvGrpSpPr>
        <p:grpSpPr>
          <a:xfrm rot="5400000">
            <a:off x="6917562" y="-2649287"/>
            <a:ext cx="4452875" cy="18288000"/>
            <a:chOff x="0" y="0"/>
            <a:chExt cx="1172774" cy="4816593"/>
          </a:xfrm>
        </p:grpSpPr>
        <p:sp>
          <p:nvSpPr>
            <p:cNvPr id="4" name="Freeform 4"/>
            <p:cNvSpPr/>
            <p:nvPr/>
          </p:nvSpPr>
          <p:spPr>
            <a:xfrm>
              <a:off x="0" y="0"/>
              <a:ext cx="1172774" cy="4816592"/>
            </a:xfrm>
            <a:custGeom>
              <a:avLst/>
              <a:gdLst/>
              <a:ahLst/>
              <a:cxnLst/>
              <a:rect l="l" t="t" r="r" b="b"/>
              <a:pathLst>
                <a:path w="1172774" h="4816592">
                  <a:moveTo>
                    <a:pt x="0" y="0"/>
                  </a:moveTo>
                  <a:lnTo>
                    <a:pt x="1172774" y="0"/>
                  </a:lnTo>
                  <a:lnTo>
                    <a:pt x="1172774"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1172774" cy="481659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1028700"/>
            <a:ext cx="4733917" cy="847724"/>
            <a:chOff x="0" y="0"/>
            <a:chExt cx="6311889" cy="1130299"/>
          </a:xfrm>
        </p:grpSpPr>
        <p:sp>
          <p:nvSpPr>
            <p:cNvPr id="7" name="Freeform 7"/>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sp>
        <p:nvSpPr>
          <p:cNvPr id="8" name="TextBox 8"/>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 DOMINGO</a:t>
            </a:r>
          </a:p>
        </p:txBody>
      </p:sp>
      <p:sp>
        <p:nvSpPr>
          <p:cNvPr id="9" name="TextBox 9"/>
          <p:cNvSpPr txBox="1"/>
          <p:nvPr/>
        </p:nvSpPr>
        <p:spPr>
          <a:xfrm>
            <a:off x="5287475" y="1161881"/>
            <a:ext cx="12236164" cy="761979"/>
          </a:xfrm>
          <a:prstGeom prst="rect">
            <a:avLst/>
          </a:prstGeom>
        </p:spPr>
        <p:txBody>
          <a:bodyPr lIns="0" tIns="0" rIns="0" bIns="0" rtlCol="0" anchor="t">
            <a:spAutoFit/>
          </a:bodyPr>
          <a:lstStyle/>
          <a:p>
            <a:pPr algn="ctr">
              <a:lnSpc>
                <a:spcPts val="6070"/>
              </a:lnSpc>
            </a:pPr>
            <a:r>
              <a:rPr lang="en-US" sz="5058">
                <a:solidFill>
                  <a:srgbClr val="271C1A"/>
                </a:solidFill>
                <a:latin typeface="Bw Modelica 1"/>
                <a:ea typeface="Bw Modelica 1"/>
                <a:cs typeface="Bw Modelica 1"/>
                <a:sym typeface="Bw Modelica 1"/>
              </a:rPr>
              <a:t>CELO AMBICIOSO  </a:t>
            </a:r>
          </a:p>
        </p:txBody>
      </p:sp>
      <p:sp>
        <p:nvSpPr>
          <p:cNvPr id="10" name="TextBox 10"/>
          <p:cNvSpPr txBox="1"/>
          <p:nvPr/>
        </p:nvSpPr>
        <p:spPr>
          <a:xfrm>
            <a:off x="354937" y="3733822"/>
            <a:ext cx="17168702" cy="1238994"/>
          </a:xfrm>
          <a:prstGeom prst="rect">
            <a:avLst/>
          </a:prstGeom>
        </p:spPr>
        <p:txBody>
          <a:bodyPr lIns="0" tIns="0" rIns="0" bIns="0" rtlCol="0" anchor="t">
            <a:spAutoFit/>
          </a:bodyPr>
          <a:lstStyle/>
          <a:p>
            <a:pPr algn="ctr">
              <a:lnSpc>
                <a:spcPts val="4972"/>
              </a:lnSpc>
            </a:pPr>
            <a:r>
              <a:rPr lang="en-US" sz="4143" dirty="0">
                <a:solidFill>
                  <a:srgbClr val="000000"/>
                </a:solidFill>
                <a:latin typeface="Bw Modelica 2"/>
                <a:ea typeface="Bw Modelica 2"/>
                <a:cs typeface="Bw Modelica 2"/>
                <a:sym typeface="Bw Modelica 2"/>
              </a:rPr>
              <a:t>a. </a:t>
            </a:r>
            <a:r>
              <a:rPr lang="en-US" sz="4143" dirty="0" err="1">
                <a:solidFill>
                  <a:srgbClr val="000000"/>
                </a:solidFill>
                <a:latin typeface="Bw Modelica 2"/>
                <a:ea typeface="Bw Modelica 2"/>
                <a:cs typeface="Bw Modelica 2"/>
                <a:sym typeface="Bw Modelica 2"/>
              </a:rPr>
              <a:t>Después</a:t>
            </a:r>
            <a:r>
              <a:rPr lang="en-US" sz="4143" dirty="0">
                <a:solidFill>
                  <a:srgbClr val="000000"/>
                </a:solidFill>
                <a:latin typeface="Bw Modelica 2"/>
                <a:ea typeface="Bw Modelica 2"/>
                <a:cs typeface="Bw Modelica 2"/>
                <a:sym typeface="Bw Modelica 2"/>
              </a:rPr>
              <a:t> del </a:t>
            </a:r>
            <a:r>
              <a:rPr lang="en-US" sz="4143" dirty="0" err="1">
                <a:solidFill>
                  <a:srgbClr val="000000"/>
                </a:solidFill>
                <a:latin typeface="Bw Modelica 2"/>
                <a:ea typeface="Bw Modelica 2"/>
                <a:cs typeface="Bw Modelica 2"/>
                <a:sym typeface="Bw Modelica 2"/>
              </a:rPr>
              <a:t>milagro</a:t>
            </a:r>
            <a:r>
              <a:rPr lang="en-US" sz="4143" dirty="0">
                <a:solidFill>
                  <a:srgbClr val="000000"/>
                </a:solidFill>
                <a:latin typeface="Bw Modelica 2"/>
                <a:ea typeface="Bw Modelica 2"/>
                <a:cs typeface="Bw Modelica 2"/>
                <a:sym typeface="Bw Modelica 2"/>
              </a:rPr>
              <a:t> de </a:t>
            </a:r>
            <a:r>
              <a:rPr lang="en-US" sz="4143" dirty="0" err="1">
                <a:solidFill>
                  <a:srgbClr val="000000"/>
                </a:solidFill>
                <a:latin typeface="Bw Modelica 2"/>
                <a:ea typeface="Bw Modelica 2"/>
                <a:cs typeface="Bw Modelica 2"/>
                <a:sym typeface="Bw Modelica 2"/>
              </a:rPr>
              <a:t>los</a:t>
            </a:r>
            <a:r>
              <a:rPr lang="en-US" sz="4143" dirty="0">
                <a:solidFill>
                  <a:srgbClr val="000000"/>
                </a:solidFill>
                <a:latin typeface="Bw Modelica 2"/>
                <a:ea typeface="Bw Modelica 2"/>
                <a:cs typeface="Bw Modelica 2"/>
                <a:sym typeface="Bw Modelica 2"/>
              </a:rPr>
              <a:t> panes, ¿</a:t>
            </a:r>
            <a:r>
              <a:rPr lang="en-US" sz="4143" dirty="0" err="1">
                <a:solidFill>
                  <a:srgbClr val="000000"/>
                </a:solidFill>
                <a:latin typeface="Bw Modelica 2"/>
                <a:ea typeface="Bw Modelica 2"/>
                <a:cs typeface="Bw Modelica 2"/>
                <a:sym typeface="Bw Modelica 2"/>
              </a:rPr>
              <a:t>qué</a:t>
            </a:r>
            <a:r>
              <a:rPr lang="en-US" sz="4143" dirty="0">
                <a:solidFill>
                  <a:srgbClr val="000000"/>
                </a:solidFill>
                <a:latin typeface="Bw Modelica 2"/>
                <a:ea typeface="Bw Modelica 2"/>
                <a:cs typeface="Bw Modelica 2"/>
                <a:sym typeface="Bw Modelica 2"/>
              </a:rPr>
              <a:t> </a:t>
            </a:r>
            <a:r>
              <a:rPr lang="en-US" sz="4143" dirty="0" err="1">
                <a:solidFill>
                  <a:srgbClr val="000000"/>
                </a:solidFill>
                <a:latin typeface="Bw Modelica 2"/>
                <a:ea typeface="Bw Modelica 2"/>
                <a:cs typeface="Bw Modelica 2"/>
                <a:sym typeface="Bw Modelica 2"/>
              </a:rPr>
              <a:t>convicción</a:t>
            </a:r>
            <a:r>
              <a:rPr lang="en-US" sz="4143" dirty="0">
                <a:solidFill>
                  <a:srgbClr val="000000"/>
                </a:solidFill>
                <a:latin typeface="Bw Modelica 2"/>
                <a:ea typeface="Bw Modelica 2"/>
                <a:cs typeface="Bw Modelica 2"/>
                <a:sym typeface="Bw Modelica 2"/>
              </a:rPr>
              <a:t> se </a:t>
            </a:r>
            <a:r>
              <a:rPr lang="en-US" sz="4143" dirty="0" err="1">
                <a:solidFill>
                  <a:srgbClr val="000000"/>
                </a:solidFill>
                <a:latin typeface="Bw Modelica 2"/>
                <a:ea typeface="Bw Modelica 2"/>
                <a:cs typeface="Bw Modelica 2"/>
                <a:sym typeface="Bw Modelica 2"/>
              </a:rPr>
              <a:t>apoderó</a:t>
            </a:r>
            <a:r>
              <a:rPr lang="en-US" sz="4143" dirty="0">
                <a:solidFill>
                  <a:srgbClr val="000000"/>
                </a:solidFill>
                <a:latin typeface="Bw Modelica 2"/>
                <a:ea typeface="Bw Modelica 2"/>
                <a:cs typeface="Bw Modelica 2"/>
                <a:sym typeface="Bw Modelica 2"/>
              </a:rPr>
              <a:t> de </a:t>
            </a:r>
            <a:r>
              <a:rPr lang="en-US" sz="4143" dirty="0" err="1">
                <a:solidFill>
                  <a:srgbClr val="000000"/>
                </a:solidFill>
                <a:latin typeface="Bw Modelica 2"/>
                <a:ea typeface="Bw Modelica 2"/>
                <a:cs typeface="Bw Modelica 2"/>
                <a:sym typeface="Bw Modelica 2"/>
              </a:rPr>
              <a:t>mucha</a:t>
            </a:r>
            <a:r>
              <a:rPr lang="en-US" sz="4143" dirty="0">
                <a:solidFill>
                  <a:srgbClr val="000000"/>
                </a:solidFill>
                <a:latin typeface="Bw Modelica 2"/>
                <a:ea typeface="Bw Modelica 2"/>
                <a:cs typeface="Bw Modelica 2"/>
                <a:sym typeface="Bw Modelica 2"/>
              </a:rPr>
              <a:t> </a:t>
            </a:r>
            <a:r>
              <a:rPr lang="en-US" sz="4143" dirty="0" err="1">
                <a:solidFill>
                  <a:srgbClr val="000000"/>
                </a:solidFill>
                <a:latin typeface="Bw Modelica 2"/>
                <a:ea typeface="Bw Modelica 2"/>
                <a:cs typeface="Bw Modelica 2"/>
                <a:sym typeface="Bw Modelica 2"/>
              </a:rPr>
              <a:t>gente</a:t>
            </a:r>
            <a:r>
              <a:rPr lang="en-US" sz="4143" dirty="0">
                <a:solidFill>
                  <a:srgbClr val="000000"/>
                </a:solidFill>
                <a:latin typeface="Bw Modelica 2"/>
                <a:ea typeface="Bw Modelica 2"/>
                <a:cs typeface="Bw Modelica 2"/>
                <a:sym typeface="Bw Modelica 2"/>
              </a:rPr>
              <a:t>? </a:t>
            </a:r>
            <a:r>
              <a:rPr lang="en-US" sz="2800" dirty="0">
                <a:solidFill>
                  <a:srgbClr val="000000"/>
                </a:solidFill>
                <a:latin typeface="Bw Modelica 2"/>
                <a:ea typeface="Bw Modelica 2"/>
                <a:cs typeface="Bw Modelica 2"/>
                <a:sym typeface="Bw Modelica 2"/>
              </a:rPr>
              <a:t>Juan 6:14. </a:t>
            </a:r>
            <a:r>
              <a:rPr lang="en-US" sz="4143" dirty="0">
                <a:solidFill>
                  <a:srgbClr val="000000"/>
                </a:solidFill>
                <a:latin typeface="Bw Modelica 2"/>
                <a:ea typeface="Bw Modelica 2"/>
                <a:cs typeface="Bw Modelica 2"/>
                <a:sym typeface="Bw Modelica 2"/>
              </a:rPr>
              <a:t>¿</a:t>
            </a:r>
            <a:r>
              <a:rPr lang="en-US" sz="4143" dirty="0" err="1">
                <a:solidFill>
                  <a:srgbClr val="000000"/>
                </a:solidFill>
                <a:latin typeface="Bw Modelica 2"/>
                <a:ea typeface="Bw Modelica 2"/>
                <a:cs typeface="Bw Modelica 2"/>
                <a:sym typeface="Bw Modelica 2"/>
              </a:rPr>
              <a:t>Qué</a:t>
            </a:r>
            <a:r>
              <a:rPr lang="en-US" sz="4143" dirty="0">
                <a:solidFill>
                  <a:srgbClr val="000000"/>
                </a:solidFill>
                <a:latin typeface="Bw Modelica 2"/>
                <a:ea typeface="Bw Modelica 2"/>
                <a:cs typeface="Bw Modelica 2"/>
                <a:sym typeface="Bw Modelica 2"/>
              </a:rPr>
              <a:t> </a:t>
            </a:r>
            <a:r>
              <a:rPr lang="en-US" sz="4143" dirty="0" err="1">
                <a:solidFill>
                  <a:srgbClr val="000000"/>
                </a:solidFill>
                <a:latin typeface="Bw Modelica 2"/>
                <a:ea typeface="Bw Modelica 2"/>
                <a:cs typeface="Bw Modelica 2"/>
                <a:sym typeface="Bw Modelica 2"/>
              </a:rPr>
              <a:t>anhelaban</a:t>
            </a:r>
            <a:r>
              <a:rPr lang="en-US" sz="4143" dirty="0">
                <a:solidFill>
                  <a:srgbClr val="000000"/>
                </a:solidFill>
                <a:latin typeface="Bw Modelica 2"/>
                <a:ea typeface="Bw Modelica 2"/>
                <a:cs typeface="Bw Modelica 2"/>
                <a:sym typeface="Bw Modelica 2"/>
              </a:rPr>
              <a:t> </a:t>
            </a:r>
            <a:r>
              <a:rPr lang="en-US" sz="4143" dirty="0" err="1">
                <a:solidFill>
                  <a:srgbClr val="000000"/>
                </a:solidFill>
                <a:latin typeface="Bw Modelica 2"/>
                <a:ea typeface="Bw Modelica 2"/>
                <a:cs typeface="Bw Modelica 2"/>
                <a:sym typeface="Bw Modelica 2"/>
              </a:rPr>
              <a:t>hacer</a:t>
            </a:r>
            <a:r>
              <a:rPr lang="en-US" sz="4143" dirty="0">
                <a:solidFill>
                  <a:srgbClr val="000000"/>
                </a:solidFill>
                <a:latin typeface="Bw Modelica 2"/>
                <a:ea typeface="Bw Modelica 2"/>
                <a:cs typeface="Bw Modelica 2"/>
                <a:sym typeface="Bw Modelica 2"/>
              </a:rPr>
              <a:t>? </a:t>
            </a:r>
            <a:r>
              <a:rPr lang="en-US" sz="2400" dirty="0">
                <a:solidFill>
                  <a:srgbClr val="000000"/>
                </a:solidFill>
                <a:latin typeface="Bw Modelica 2"/>
                <a:ea typeface="Bw Modelica 2"/>
                <a:cs typeface="Bw Modelica 2"/>
                <a:sym typeface="Bw Modelica 2"/>
              </a:rPr>
              <a:t>Juan 6:15 (</a:t>
            </a:r>
            <a:r>
              <a:rPr lang="en-US" sz="2400" dirty="0" err="1">
                <a:solidFill>
                  <a:srgbClr val="000000"/>
                </a:solidFill>
                <a:latin typeface="Bw Modelica 2"/>
                <a:ea typeface="Bw Modelica 2"/>
                <a:cs typeface="Bw Modelica 2"/>
                <a:sym typeface="Bw Modelica 2"/>
              </a:rPr>
              <a:t>primera</a:t>
            </a:r>
            <a:r>
              <a:rPr lang="en-US" sz="2400" dirty="0">
                <a:solidFill>
                  <a:srgbClr val="000000"/>
                </a:solidFill>
                <a:latin typeface="Bw Modelica 2"/>
                <a:ea typeface="Bw Modelica 2"/>
                <a:cs typeface="Bw Modelica 2"/>
                <a:sym typeface="Bw Modelica 2"/>
              </a:rPr>
              <a:t> </a:t>
            </a:r>
            <a:r>
              <a:rPr lang="en-US" sz="2400" dirty="0" err="1">
                <a:solidFill>
                  <a:srgbClr val="000000"/>
                </a:solidFill>
                <a:latin typeface="Bw Modelica 2"/>
                <a:ea typeface="Bw Modelica 2"/>
                <a:cs typeface="Bw Modelica 2"/>
                <a:sym typeface="Bw Modelica 2"/>
              </a:rPr>
              <a:t>parte</a:t>
            </a:r>
            <a:r>
              <a:rPr lang="en-US" sz="2400" dirty="0">
                <a:solidFill>
                  <a:srgbClr val="000000"/>
                </a:solidFill>
                <a:latin typeface="Bw Modelica 2"/>
                <a:ea typeface="Bw Modelica 2"/>
                <a:cs typeface="Bw Modelica 2"/>
                <a:sym typeface="Bw Modelica 2"/>
              </a:rPr>
              <a:t>).</a:t>
            </a:r>
            <a:endParaRPr lang="en-US" sz="4143" dirty="0">
              <a:solidFill>
                <a:srgbClr val="000000"/>
              </a:solidFill>
              <a:latin typeface="Bw Modelica 2"/>
              <a:ea typeface="Bw Modelica 2"/>
              <a:cs typeface="Bw Modelica 2"/>
              <a:sym typeface="Bw Modelica 2"/>
            </a:endParaRPr>
          </a:p>
        </p:txBody>
      </p:sp>
      <p:grpSp>
        <p:nvGrpSpPr>
          <p:cNvPr id="11" name="Group 11"/>
          <p:cNvGrpSpPr/>
          <p:nvPr/>
        </p:nvGrpSpPr>
        <p:grpSpPr>
          <a:xfrm>
            <a:off x="15040749" y="8743950"/>
            <a:ext cx="3118000" cy="1028700"/>
            <a:chOff x="0" y="0"/>
            <a:chExt cx="4157333" cy="1371600"/>
          </a:xfrm>
        </p:grpSpPr>
        <p:sp>
          <p:nvSpPr>
            <p:cNvPr id="12" name="Freeform 12"/>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33438"/>
            <a:ext cx="3872581" cy="847724"/>
            <a:chOff x="0" y="0"/>
            <a:chExt cx="5163442" cy="1130299"/>
          </a:xfrm>
        </p:grpSpPr>
        <p:sp>
          <p:nvSpPr>
            <p:cNvPr id="3" name="Freeform 3"/>
            <p:cNvSpPr/>
            <p:nvPr/>
          </p:nvSpPr>
          <p:spPr>
            <a:xfrm>
              <a:off x="0" y="0"/>
              <a:ext cx="5163452" cy="1130300"/>
            </a:xfrm>
            <a:custGeom>
              <a:avLst/>
              <a:gdLst/>
              <a:ahLst/>
              <a:cxnLst/>
              <a:rect l="l" t="t" r="r" b="b"/>
              <a:pathLst>
                <a:path w="5163452" h="1130300">
                  <a:moveTo>
                    <a:pt x="0" y="0"/>
                  </a:moveTo>
                  <a:lnTo>
                    <a:pt x="5163452" y="0"/>
                  </a:lnTo>
                  <a:lnTo>
                    <a:pt x="5163452" y="1130300"/>
                  </a:lnTo>
                  <a:lnTo>
                    <a:pt x="0" y="1130300"/>
                  </a:lnTo>
                  <a:close/>
                </a:path>
              </a:pathLst>
            </a:custGeom>
            <a:solidFill>
              <a:srgbClr val="302924"/>
            </a:solidFill>
          </p:spPr>
          <p:txBody>
            <a:bodyPr/>
            <a:lstStyle/>
            <a:p>
              <a:endParaRPr lang="es-CO"/>
            </a:p>
          </p:txBody>
        </p:sp>
      </p:grpSp>
      <p:grpSp>
        <p:nvGrpSpPr>
          <p:cNvPr id="4" name="Group 4"/>
          <p:cNvGrpSpPr/>
          <p:nvPr/>
        </p:nvGrpSpPr>
        <p:grpSpPr>
          <a:xfrm>
            <a:off x="15040749" y="8743950"/>
            <a:ext cx="3118000" cy="1028700"/>
            <a:chOff x="0" y="0"/>
            <a:chExt cx="4157333" cy="1371600"/>
          </a:xfrm>
        </p:grpSpPr>
        <p:sp>
          <p:nvSpPr>
            <p:cNvPr id="5" name="Freeform 5"/>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2"/>
              <a:stretch>
                <a:fillRect t="-35247" b="-35247"/>
              </a:stretch>
            </a:blipFill>
          </p:spPr>
          <p:txBody>
            <a:bodyPr/>
            <a:lstStyle/>
            <a:p>
              <a:endParaRPr lang="es-CO"/>
            </a:p>
          </p:txBody>
        </p:sp>
      </p:grpSp>
      <p:sp>
        <p:nvSpPr>
          <p:cNvPr id="6" name="Freeform 6"/>
          <p:cNvSpPr/>
          <p:nvPr/>
        </p:nvSpPr>
        <p:spPr>
          <a:xfrm>
            <a:off x="437961" y="3822910"/>
            <a:ext cx="7682530" cy="5435390"/>
          </a:xfrm>
          <a:custGeom>
            <a:avLst/>
            <a:gdLst/>
            <a:ahLst/>
            <a:cxnLst/>
            <a:rect l="l" t="t" r="r" b="b"/>
            <a:pathLst>
              <a:path w="7682530" h="5435390">
                <a:moveTo>
                  <a:pt x="0" y="0"/>
                </a:moveTo>
                <a:lnTo>
                  <a:pt x="7682530" y="0"/>
                </a:lnTo>
                <a:lnTo>
                  <a:pt x="7682530" y="5435390"/>
                </a:lnTo>
                <a:lnTo>
                  <a:pt x="0" y="5435390"/>
                </a:lnTo>
                <a:lnTo>
                  <a:pt x="0" y="0"/>
                </a:lnTo>
                <a:close/>
              </a:path>
            </a:pathLst>
          </a:custGeom>
          <a:blipFill>
            <a:blip r:embed="rId3"/>
            <a:stretch>
              <a:fillRect l="-3062" r="-3062"/>
            </a:stretch>
          </a:blipFill>
        </p:spPr>
        <p:txBody>
          <a:bodyPr/>
          <a:lstStyle/>
          <a:p>
            <a:endParaRPr lang="es-CO"/>
          </a:p>
        </p:txBody>
      </p:sp>
      <p:sp>
        <p:nvSpPr>
          <p:cNvPr id="7" name="TextBox 7"/>
          <p:cNvSpPr txBox="1"/>
          <p:nvPr/>
        </p:nvSpPr>
        <p:spPr>
          <a:xfrm>
            <a:off x="8402439" y="4375065"/>
            <a:ext cx="8856861" cy="3714707"/>
          </a:xfrm>
          <a:prstGeom prst="rect">
            <a:avLst/>
          </a:prstGeom>
        </p:spPr>
        <p:txBody>
          <a:bodyPr lIns="0" tIns="0" rIns="0" bIns="0" rtlCol="0" anchor="t">
            <a:spAutoFit/>
          </a:bodyPr>
          <a:lstStyle/>
          <a:p>
            <a:pPr algn="ctr">
              <a:lnSpc>
                <a:spcPts val="5886"/>
              </a:lnSpc>
            </a:pPr>
            <a:r>
              <a:rPr lang="en-US" sz="4905" dirty="0">
                <a:solidFill>
                  <a:srgbClr val="271C1A"/>
                </a:solidFill>
                <a:latin typeface="Bw Modelica 2"/>
                <a:ea typeface="Bw Modelica 2"/>
                <a:cs typeface="Bw Modelica 2"/>
                <a:sym typeface="Bw Modelica 2"/>
              </a:rPr>
              <a:t>a. ¿</a:t>
            </a:r>
            <a:r>
              <a:rPr lang="en-US" sz="4905" dirty="0" err="1">
                <a:solidFill>
                  <a:srgbClr val="271C1A"/>
                </a:solidFill>
                <a:latin typeface="Bw Modelica 2"/>
                <a:ea typeface="Bw Modelica 2"/>
                <a:cs typeface="Bw Modelica 2"/>
                <a:sym typeface="Bw Modelica 2"/>
              </a:rPr>
              <a:t>Qué</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hizo</a:t>
            </a:r>
            <a:r>
              <a:rPr lang="en-US" sz="4905" dirty="0">
                <a:solidFill>
                  <a:srgbClr val="271C1A"/>
                </a:solidFill>
                <a:latin typeface="Bw Modelica 2"/>
                <a:ea typeface="Bw Modelica 2"/>
                <a:cs typeface="Bw Modelica 2"/>
                <a:sym typeface="Bw Modelica 2"/>
              </a:rPr>
              <a:t> Jesús para </a:t>
            </a:r>
            <a:r>
              <a:rPr lang="en-US" sz="4905" dirty="0" err="1">
                <a:solidFill>
                  <a:srgbClr val="271C1A"/>
                </a:solidFill>
                <a:latin typeface="Bw Modelica 2"/>
                <a:ea typeface="Bw Modelica 2"/>
                <a:cs typeface="Bw Modelica 2"/>
                <a:sym typeface="Bw Modelica 2"/>
              </a:rPr>
              <a:t>evitar</a:t>
            </a:r>
            <a:r>
              <a:rPr lang="en-US" sz="4905" dirty="0">
                <a:solidFill>
                  <a:srgbClr val="271C1A"/>
                </a:solidFill>
                <a:latin typeface="Bw Modelica 2"/>
                <a:ea typeface="Bw Modelica 2"/>
                <a:cs typeface="Bw Modelica 2"/>
                <a:sym typeface="Bw Modelica 2"/>
              </a:rPr>
              <a:t> que la </a:t>
            </a:r>
            <a:r>
              <a:rPr lang="en-US" sz="4905" dirty="0" err="1">
                <a:solidFill>
                  <a:srgbClr val="271C1A"/>
                </a:solidFill>
                <a:latin typeface="Bw Modelica 2"/>
                <a:ea typeface="Bw Modelica 2"/>
                <a:cs typeface="Bw Modelica 2"/>
                <a:sym typeface="Bw Modelica 2"/>
              </a:rPr>
              <a:t>multitud</a:t>
            </a:r>
            <a:r>
              <a:rPr lang="en-US" sz="4905" dirty="0">
                <a:solidFill>
                  <a:srgbClr val="271C1A"/>
                </a:solidFill>
                <a:latin typeface="Bw Modelica 2"/>
                <a:ea typeface="Bw Modelica 2"/>
                <a:cs typeface="Bw Modelica 2"/>
                <a:sym typeface="Bw Modelica 2"/>
              </a:rPr>
              <a:t> y </a:t>
            </a:r>
            <a:r>
              <a:rPr lang="en-US" sz="4905" dirty="0" err="1">
                <a:solidFill>
                  <a:srgbClr val="271C1A"/>
                </a:solidFill>
                <a:latin typeface="Bw Modelica 2"/>
                <a:ea typeface="Bw Modelica 2"/>
                <a:cs typeface="Bw Modelica 2"/>
                <a:sym typeface="Bw Modelica 2"/>
              </a:rPr>
              <a:t>los</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discípulos</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llevaran</a:t>
            </a:r>
            <a:r>
              <a:rPr lang="en-US" sz="4905" dirty="0">
                <a:solidFill>
                  <a:srgbClr val="271C1A"/>
                </a:solidFill>
                <a:latin typeface="Bw Modelica 2"/>
                <a:ea typeface="Bw Modelica 2"/>
                <a:cs typeface="Bw Modelica 2"/>
                <a:sym typeface="Bw Modelica 2"/>
              </a:rPr>
              <a:t> a </a:t>
            </a:r>
            <a:r>
              <a:rPr lang="en-US" sz="4905" dirty="0" err="1">
                <a:solidFill>
                  <a:srgbClr val="271C1A"/>
                </a:solidFill>
                <a:latin typeface="Bw Modelica 2"/>
                <a:ea typeface="Bw Modelica 2"/>
                <a:cs typeface="Bw Modelica 2"/>
                <a:sym typeface="Bw Modelica 2"/>
              </a:rPr>
              <a:t>cabo</a:t>
            </a:r>
            <a:r>
              <a:rPr lang="en-US" sz="4905" dirty="0">
                <a:solidFill>
                  <a:srgbClr val="271C1A"/>
                </a:solidFill>
                <a:latin typeface="Bw Modelica 2"/>
                <a:ea typeface="Bw Modelica 2"/>
                <a:cs typeface="Bw Modelica 2"/>
                <a:sym typeface="Bw Modelica 2"/>
              </a:rPr>
              <a:t> sus planes de </a:t>
            </a:r>
            <a:r>
              <a:rPr lang="en-US" sz="4905" dirty="0" err="1">
                <a:solidFill>
                  <a:srgbClr val="271C1A"/>
                </a:solidFill>
                <a:latin typeface="Bw Modelica 2"/>
                <a:ea typeface="Bw Modelica 2"/>
                <a:cs typeface="Bw Modelica 2"/>
                <a:sym typeface="Bw Modelica 2"/>
              </a:rPr>
              <a:t>coronarlo</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en</a:t>
            </a:r>
            <a:r>
              <a:rPr lang="en-US" sz="4905" dirty="0">
                <a:solidFill>
                  <a:srgbClr val="271C1A"/>
                </a:solidFill>
                <a:latin typeface="Bw Modelica 2"/>
                <a:ea typeface="Bw Modelica 2"/>
                <a:cs typeface="Bw Modelica 2"/>
                <a:sym typeface="Bw Modelica 2"/>
              </a:rPr>
              <a:t> un </a:t>
            </a:r>
            <a:r>
              <a:rPr lang="en-US" sz="4905" dirty="0" err="1">
                <a:solidFill>
                  <a:srgbClr val="271C1A"/>
                </a:solidFill>
                <a:latin typeface="Bw Modelica 2"/>
                <a:ea typeface="Bw Modelica 2"/>
                <a:cs typeface="Bw Modelica 2"/>
                <a:sym typeface="Bw Modelica 2"/>
              </a:rPr>
              <a:t>trono</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terrenal</a:t>
            </a:r>
            <a:r>
              <a:rPr lang="en-US" sz="4905" dirty="0">
                <a:solidFill>
                  <a:srgbClr val="271C1A"/>
                </a:solidFill>
                <a:latin typeface="Bw Modelica 2"/>
                <a:ea typeface="Bw Modelica 2"/>
                <a:cs typeface="Bw Modelica 2"/>
                <a:sym typeface="Bw Modelica 2"/>
              </a:rPr>
              <a:t>? </a:t>
            </a:r>
            <a:r>
              <a:rPr lang="en-US" sz="2800" dirty="0">
                <a:solidFill>
                  <a:srgbClr val="271C1A"/>
                </a:solidFill>
                <a:latin typeface="Bw Modelica 2"/>
                <a:ea typeface="Bw Modelica 2"/>
                <a:cs typeface="Bw Modelica 2"/>
                <a:sym typeface="Bw Modelica 2"/>
              </a:rPr>
              <a:t>Juan 6:15.</a:t>
            </a:r>
            <a:endParaRPr lang="en-US" sz="4905" dirty="0">
              <a:solidFill>
                <a:srgbClr val="271C1A"/>
              </a:solidFill>
              <a:latin typeface="Bw Modelica 2"/>
              <a:ea typeface="Bw Modelica 2"/>
              <a:cs typeface="Bw Modelica 2"/>
              <a:sym typeface="Bw Modelica 2"/>
            </a:endParaRPr>
          </a:p>
        </p:txBody>
      </p:sp>
      <p:sp>
        <p:nvSpPr>
          <p:cNvPr id="8" name="TextBox 8"/>
          <p:cNvSpPr txBox="1"/>
          <p:nvPr/>
        </p:nvSpPr>
        <p:spPr>
          <a:xfrm>
            <a:off x="437961" y="862037"/>
            <a:ext cx="3434620"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sp>
        <p:nvSpPr>
          <p:cNvPr id="9" name="TextBox 9"/>
          <p:cNvSpPr txBox="1"/>
          <p:nvPr/>
        </p:nvSpPr>
        <p:spPr>
          <a:xfrm>
            <a:off x="7183943" y="1147775"/>
            <a:ext cx="11104057" cy="1728031"/>
          </a:xfrm>
          <a:prstGeom prst="rect">
            <a:avLst/>
          </a:prstGeom>
        </p:spPr>
        <p:txBody>
          <a:bodyPr lIns="0" tIns="0" rIns="0" bIns="0" rtlCol="0" anchor="t">
            <a:spAutoFit/>
          </a:bodyPr>
          <a:lstStyle/>
          <a:p>
            <a:pPr algn="ctr">
              <a:lnSpc>
                <a:spcPts val="6826"/>
              </a:lnSpc>
            </a:pPr>
            <a:r>
              <a:rPr lang="en-US" sz="5689">
                <a:solidFill>
                  <a:srgbClr val="271C1A"/>
                </a:solidFill>
                <a:latin typeface="Bw Modelica 1"/>
                <a:ea typeface="Bw Modelica 1"/>
                <a:cs typeface="Bw Modelica 1"/>
                <a:sym typeface="Bw Modelica 1"/>
              </a:rPr>
              <a:t>CALMANDO EL CELO MAL ORIENTADO </a:t>
            </a:r>
          </a:p>
        </p:txBody>
      </p:sp>
      <p:grpSp>
        <p:nvGrpSpPr>
          <p:cNvPr id="10" name="Group 10"/>
          <p:cNvGrpSpPr/>
          <p:nvPr/>
        </p:nvGrpSpPr>
        <p:grpSpPr>
          <a:xfrm>
            <a:off x="15074253" y="8862778"/>
            <a:ext cx="2790780" cy="791044"/>
            <a:chOff x="0" y="0"/>
            <a:chExt cx="3721040" cy="1054725"/>
          </a:xfrm>
        </p:grpSpPr>
        <p:sp>
          <p:nvSpPr>
            <p:cNvPr id="11" name="Freeform 11"/>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4"/>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6000"/>
            </a:blip>
            <a:stretch>
              <a:fillRect t="-9259" b="-9259"/>
            </a:stretch>
          </a:blipFill>
        </p:spPr>
        <p:txBody>
          <a:bodyPr/>
          <a:lstStyle/>
          <a:p>
            <a:endParaRPr lang="es-CO"/>
          </a:p>
        </p:txBody>
      </p:sp>
      <p:grpSp>
        <p:nvGrpSpPr>
          <p:cNvPr id="3" name="Group 3"/>
          <p:cNvGrpSpPr/>
          <p:nvPr/>
        </p:nvGrpSpPr>
        <p:grpSpPr>
          <a:xfrm rot="5400000">
            <a:off x="5360414" y="-2640586"/>
            <a:ext cx="10287000" cy="15568173"/>
            <a:chOff x="0" y="0"/>
            <a:chExt cx="2709333" cy="4100259"/>
          </a:xfrm>
        </p:grpSpPr>
        <p:sp>
          <p:nvSpPr>
            <p:cNvPr id="4" name="Freeform 4"/>
            <p:cNvSpPr/>
            <p:nvPr/>
          </p:nvSpPr>
          <p:spPr>
            <a:xfrm>
              <a:off x="0" y="0"/>
              <a:ext cx="2709333" cy="4100259"/>
            </a:xfrm>
            <a:custGeom>
              <a:avLst/>
              <a:gdLst/>
              <a:ahLst/>
              <a:cxnLst/>
              <a:rect l="l" t="t" r="r" b="b"/>
              <a:pathLst>
                <a:path w="2709333" h="4100259">
                  <a:moveTo>
                    <a:pt x="0" y="0"/>
                  </a:moveTo>
                  <a:lnTo>
                    <a:pt x="2709333" y="0"/>
                  </a:lnTo>
                  <a:lnTo>
                    <a:pt x="2709333" y="4100259"/>
                  </a:lnTo>
                  <a:lnTo>
                    <a:pt x="0" y="4100259"/>
                  </a:lnTo>
                  <a:close/>
                </a:path>
              </a:pathLst>
            </a:custGeom>
            <a:gradFill rotWithShape="1">
              <a:gsLst>
                <a:gs pos="0">
                  <a:srgbClr val="FFFFFF">
                    <a:alpha val="100000"/>
                  </a:srgbClr>
                </a:gs>
                <a:gs pos="100000">
                  <a:srgbClr val="C0B281">
                    <a:alpha val="0"/>
                  </a:srgbClr>
                </a:gs>
              </a:gsLst>
              <a:lin ang="5400000"/>
            </a:gradFill>
          </p:spPr>
          <p:txBody>
            <a:bodyPr/>
            <a:lstStyle/>
            <a:p>
              <a:endParaRPr lang="es-CO"/>
            </a:p>
          </p:txBody>
        </p:sp>
        <p:sp>
          <p:nvSpPr>
            <p:cNvPr id="5" name="TextBox 5"/>
            <p:cNvSpPr txBox="1"/>
            <p:nvPr/>
          </p:nvSpPr>
          <p:spPr>
            <a:xfrm>
              <a:off x="0" y="0"/>
              <a:ext cx="2709333" cy="4100259"/>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733438"/>
            <a:ext cx="3872581" cy="847724"/>
            <a:chOff x="0" y="0"/>
            <a:chExt cx="5163442" cy="1130299"/>
          </a:xfrm>
        </p:grpSpPr>
        <p:sp>
          <p:nvSpPr>
            <p:cNvPr id="7" name="Freeform 7"/>
            <p:cNvSpPr/>
            <p:nvPr/>
          </p:nvSpPr>
          <p:spPr>
            <a:xfrm>
              <a:off x="0" y="0"/>
              <a:ext cx="5163452" cy="1130300"/>
            </a:xfrm>
            <a:custGeom>
              <a:avLst/>
              <a:gdLst/>
              <a:ahLst/>
              <a:cxnLst/>
              <a:rect l="l" t="t" r="r" b="b"/>
              <a:pathLst>
                <a:path w="5163452" h="1130300">
                  <a:moveTo>
                    <a:pt x="0" y="0"/>
                  </a:moveTo>
                  <a:lnTo>
                    <a:pt x="5163452" y="0"/>
                  </a:lnTo>
                  <a:lnTo>
                    <a:pt x="5163452" y="1130300"/>
                  </a:lnTo>
                  <a:lnTo>
                    <a:pt x="0" y="1130300"/>
                  </a:lnTo>
                  <a:close/>
                </a:path>
              </a:pathLst>
            </a:custGeom>
            <a:solidFill>
              <a:srgbClr val="302924"/>
            </a:solidFill>
          </p:spPr>
          <p:txBody>
            <a:bodyPr/>
            <a:lstStyle/>
            <a:p>
              <a:endParaRPr lang="es-CO"/>
            </a:p>
          </p:txBody>
        </p:sp>
      </p:grpSp>
      <p:grpSp>
        <p:nvGrpSpPr>
          <p:cNvPr id="8" name="Group 8"/>
          <p:cNvGrpSpPr/>
          <p:nvPr/>
        </p:nvGrpSpPr>
        <p:grpSpPr>
          <a:xfrm>
            <a:off x="15074253" y="8862778"/>
            <a:ext cx="2790780" cy="791044"/>
            <a:chOff x="0" y="0"/>
            <a:chExt cx="3721040" cy="1054725"/>
          </a:xfrm>
        </p:grpSpPr>
        <p:sp>
          <p:nvSpPr>
            <p:cNvPr id="9" name="Freeform 9"/>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
        <p:nvSpPr>
          <p:cNvPr id="10" name="TextBox 10"/>
          <p:cNvSpPr txBox="1"/>
          <p:nvPr/>
        </p:nvSpPr>
        <p:spPr>
          <a:xfrm>
            <a:off x="2319333" y="4333898"/>
            <a:ext cx="13968571" cy="1883401"/>
          </a:xfrm>
          <a:prstGeom prst="rect">
            <a:avLst/>
          </a:prstGeom>
        </p:spPr>
        <p:txBody>
          <a:bodyPr lIns="0" tIns="0" rIns="0" bIns="0" rtlCol="0" anchor="t">
            <a:spAutoFit/>
          </a:bodyPr>
          <a:lstStyle/>
          <a:p>
            <a:pPr algn="ctr">
              <a:lnSpc>
                <a:spcPts val="7563"/>
              </a:lnSpc>
            </a:pPr>
            <a:r>
              <a:rPr lang="en-US" sz="6302" dirty="0">
                <a:solidFill>
                  <a:srgbClr val="271C1A"/>
                </a:solidFill>
                <a:latin typeface="Bw Modelica 2"/>
                <a:ea typeface="Bw Modelica 2"/>
                <a:cs typeface="Bw Modelica 2"/>
                <a:sym typeface="Bw Modelica 2"/>
              </a:rPr>
              <a:t>b. Al día </a:t>
            </a:r>
            <a:r>
              <a:rPr lang="en-US" sz="6302" dirty="0" err="1">
                <a:solidFill>
                  <a:srgbClr val="271C1A"/>
                </a:solidFill>
                <a:latin typeface="Bw Modelica 2"/>
                <a:ea typeface="Bw Modelica 2"/>
                <a:cs typeface="Bw Modelica 2"/>
                <a:sym typeface="Bw Modelica 2"/>
              </a:rPr>
              <a:t>siguiente</a:t>
            </a:r>
            <a:r>
              <a:rPr lang="en-US" sz="6302" dirty="0">
                <a:solidFill>
                  <a:srgbClr val="271C1A"/>
                </a:solidFill>
                <a:latin typeface="Bw Modelica 2"/>
                <a:ea typeface="Bw Modelica 2"/>
                <a:cs typeface="Bw Modelica 2"/>
                <a:sym typeface="Bw Modelica 2"/>
              </a:rPr>
              <a:t> del </a:t>
            </a:r>
            <a:r>
              <a:rPr lang="en-US" sz="6302" dirty="0" err="1">
                <a:solidFill>
                  <a:srgbClr val="271C1A"/>
                </a:solidFill>
                <a:latin typeface="Bw Modelica 2"/>
                <a:ea typeface="Bw Modelica 2"/>
                <a:cs typeface="Bw Modelica 2"/>
                <a:sym typeface="Bw Modelica 2"/>
              </a:rPr>
              <a:t>milagro</a:t>
            </a:r>
            <a:r>
              <a:rPr lang="en-US" sz="6302" dirty="0">
                <a:solidFill>
                  <a:srgbClr val="271C1A"/>
                </a:solidFill>
                <a:latin typeface="Bw Modelica 2"/>
                <a:ea typeface="Bw Modelica 2"/>
                <a:cs typeface="Bw Modelica 2"/>
                <a:sym typeface="Bw Modelica 2"/>
              </a:rPr>
              <a:t>, ¿</a:t>
            </a:r>
            <a:r>
              <a:rPr lang="en-US" sz="6302" dirty="0" err="1">
                <a:solidFill>
                  <a:srgbClr val="271C1A"/>
                </a:solidFill>
                <a:latin typeface="Bw Modelica 2"/>
                <a:ea typeface="Bw Modelica 2"/>
                <a:cs typeface="Bw Modelica 2"/>
                <a:sym typeface="Bw Modelica 2"/>
              </a:rPr>
              <a:t>qué</a:t>
            </a:r>
            <a:r>
              <a:rPr lang="en-US" sz="6302" dirty="0">
                <a:solidFill>
                  <a:srgbClr val="271C1A"/>
                </a:solidFill>
                <a:latin typeface="Bw Modelica 2"/>
                <a:ea typeface="Bw Modelica 2"/>
                <a:cs typeface="Bw Modelica 2"/>
                <a:sym typeface="Bw Modelica 2"/>
              </a:rPr>
              <a:t> </a:t>
            </a:r>
            <a:r>
              <a:rPr lang="en-US" sz="6302" dirty="0" err="1">
                <a:solidFill>
                  <a:srgbClr val="271C1A"/>
                </a:solidFill>
                <a:latin typeface="Bw Modelica 2"/>
                <a:ea typeface="Bw Modelica 2"/>
                <a:cs typeface="Bw Modelica 2"/>
                <a:sym typeface="Bw Modelica 2"/>
              </a:rPr>
              <a:t>hizo</a:t>
            </a:r>
            <a:r>
              <a:rPr lang="en-US" sz="6302" dirty="0">
                <a:solidFill>
                  <a:srgbClr val="271C1A"/>
                </a:solidFill>
                <a:latin typeface="Bw Modelica 2"/>
                <a:ea typeface="Bw Modelica 2"/>
                <a:cs typeface="Bw Modelica 2"/>
                <a:sym typeface="Bw Modelica 2"/>
              </a:rPr>
              <a:t> la </a:t>
            </a:r>
            <a:r>
              <a:rPr lang="en-US" sz="6302" dirty="0" err="1">
                <a:solidFill>
                  <a:srgbClr val="271C1A"/>
                </a:solidFill>
                <a:latin typeface="Bw Modelica 2"/>
                <a:ea typeface="Bw Modelica 2"/>
                <a:cs typeface="Bw Modelica 2"/>
                <a:sym typeface="Bw Modelica 2"/>
              </a:rPr>
              <a:t>multitud</a:t>
            </a:r>
            <a:r>
              <a:rPr lang="en-US" sz="6302" dirty="0">
                <a:solidFill>
                  <a:srgbClr val="271C1A"/>
                </a:solidFill>
                <a:latin typeface="Bw Modelica 2"/>
                <a:ea typeface="Bw Modelica 2"/>
                <a:cs typeface="Bw Modelica 2"/>
                <a:sym typeface="Bw Modelica 2"/>
              </a:rPr>
              <a:t>? </a:t>
            </a:r>
            <a:r>
              <a:rPr lang="en-US" sz="4000" dirty="0">
                <a:solidFill>
                  <a:srgbClr val="271C1A"/>
                </a:solidFill>
                <a:latin typeface="Bw Modelica 2"/>
                <a:ea typeface="Bw Modelica 2"/>
                <a:cs typeface="Bw Modelica 2"/>
                <a:sym typeface="Bw Modelica 2"/>
              </a:rPr>
              <a:t>Juan 6:22–25.</a:t>
            </a:r>
            <a:endParaRPr lang="en-US" sz="6302" dirty="0">
              <a:solidFill>
                <a:srgbClr val="271C1A"/>
              </a:solidFill>
              <a:latin typeface="Bw Modelica 2"/>
              <a:ea typeface="Bw Modelica 2"/>
              <a:cs typeface="Bw Modelica 2"/>
              <a:sym typeface="Bw Modelica 2"/>
            </a:endParaRPr>
          </a:p>
        </p:txBody>
      </p:sp>
      <p:sp>
        <p:nvSpPr>
          <p:cNvPr id="11" name="TextBox 11"/>
          <p:cNvSpPr txBox="1"/>
          <p:nvPr/>
        </p:nvSpPr>
        <p:spPr>
          <a:xfrm>
            <a:off x="437961" y="862037"/>
            <a:ext cx="3434620"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4441559" cy="847724"/>
            <a:chOff x="0" y="0"/>
            <a:chExt cx="5922079" cy="1130299"/>
          </a:xfrm>
        </p:grpSpPr>
        <p:sp>
          <p:nvSpPr>
            <p:cNvPr id="3" name="Freeform 3"/>
            <p:cNvSpPr/>
            <p:nvPr/>
          </p:nvSpPr>
          <p:spPr>
            <a:xfrm>
              <a:off x="0" y="0"/>
              <a:ext cx="5922137" cy="1130300"/>
            </a:xfrm>
            <a:custGeom>
              <a:avLst/>
              <a:gdLst/>
              <a:ahLst/>
              <a:cxnLst/>
              <a:rect l="l" t="t" r="r" b="b"/>
              <a:pathLst>
                <a:path w="5922137" h="1130300">
                  <a:moveTo>
                    <a:pt x="0" y="0"/>
                  </a:moveTo>
                  <a:lnTo>
                    <a:pt x="5922137" y="0"/>
                  </a:lnTo>
                  <a:lnTo>
                    <a:pt x="5922137" y="1130300"/>
                  </a:lnTo>
                  <a:lnTo>
                    <a:pt x="0" y="1130300"/>
                  </a:lnTo>
                  <a:close/>
                </a:path>
              </a:pathLst>
            </a:custGeom>
            <a:solidFill>
              <a:srgbClr val="302924"/>
            </a:solidFill>
          </p:spPr>
          <p:txBody>
            <a:bodyPr/>
            <a:lstStyle/>
            <a:p>
              <a:endParaRPr lang="es-CO"/>
            </a:p>
          </p:txBody>
        </p:sp>
      </p:grpSp>
      <p:sp>
        <p:nvSpPr>
          <p:cNvPr id="4" name="Freeform 4"/>
          <p:cNvSpPr/>
          <p:nvPr/>
        </p:nvSpPr>
        <p:spPr>
          <a:xfrm flipH="1">
            <a:off x="10078995" y="3538518"/>
            <a:ext cx="7043489" cy="5468954"/>
          </a:xfrm>
          <a:custGeom>
            <a:avLst/>
            <a:gdLst/>
            <a:ahLst/>
            <a:cxnLst/>
            <a:rect l="l" t="t" r="r" b="b"/>
            <a:pathLst>
              <a:path w="7043489" h="5468954">
                <a:moveTo>
                  <a:pt x="7043490" y="0"/>
                </a:moveTo>
                <a:lnTo>
                  <a:pt x="0" y="0"/>
                </a:lnTo>
                <a:lnTo>
                  <a:pt x="0" y="5468954"/>
                </a:lnTo>
                <a:lnTo>
                  <a:pt x="7043490" y="5468954"/>
                </a:lnTo>
                <a:lnTo>
                  <a:pt x="7043490" y="0"/>
                </a:lnTo>
                <a:close/>
              </a:path>
            </a:pathLst>
          </a:custGeom>
          <a:blipFill>
            <a:blip r:embed="rId2"/>
            <a:stretch>
              <a:fillRect l="-33228" t="-14176"/>
            </a:stretch>
          </a:blipFill>
        </p:spPr>
        <p:txBody>
          <a:bodyPr/>
          <a:lstStyle/>
          <a:p>
            <a:endParaRPr lang="es-CO"/>
          </a:p>
        </p:txBody>
      </p:sp>
      <p:sp>
        <p:nvSpPr>
          <p:cNvPr id="5" name="TextBox 5"/>
          <p:cNvSpPr txBox="1"/>
          <p:nvPr/>
        </p:nvSpPr>
        <p:spPr>
          <a:xfrm>
            <a:off x="6102574" y="1118849"/>
            <a:ext cx="9462632" cy="1515226"/>
          </a:xfrm>
          <a:prstGeom prst="rect">
            <a:avLst/>
          </a:prstGeom>
        </p:spPr>
        <p:txBody>
          <a:bodyPr lIns="0" tIns="0" rIns="0" bIns="0" rtlCol="0" anchor="t">
            <a:spAutoFit/>
          </a:bodyPr>
          <a:lstStyle/>
          <a:p>
            <a:pPr algn="ctr">
              <a:lnSpc>
                <a:spcPts val="6015"/>
              </a:lnSpc>
            </a:pPr>
            <a:r>
              <a:rPr lang="en-US" sz="5012">
                <a:solidFill>
                  <a:srgbClr val="302924"/>
                </a:solidFill>
                <a:latin typeface="Bw Modelica 1"/>
                <a:ea typeface="Bw Modelica 1"/>
                <a:cs typeface="Bw Modelica 1"/>
                <a:sym typeface="Bw Modelica 1"/>
              </a:rPr>
              <a:t>MEJORES METAS, AYUDA DIVINA  </a:t>
            </a:r>
          </a:p>
        </p:txBody>
      </p:sp>
      <p:sp>
        <p:nvSpPr>
          <p:cNvPr id="6" name="TextBox 6"/>
          <p:cNvSpPr txBox="1"/>
          <p:nvPr/>
        </p:nvSpPr>
        <p:spPr>
          <a:xfrm>
            <a:off x="431645" y="4303012"/>
            <a:ext cx="9013322" cy="2500685"/>
          </a:xfrm>
          <a:prstGeom prst="rect">
            <a:avLst/>
          </a:prstGeom>
        </p:spPr>
        <p:txBody>
          <a:bodyPr lIns="0" tIns="0" rIns="0" bIns="0" rtlCol="0" anchor="t">
            <a:spAutoFit/>
          </a:bodyPr>
          <a:lstStyle/>
          <a:p>
            <a:pPr algn="ctr">
              <a:lnSpc>
                <a:spcPts val="6538"/>
              </a:lnSpc>
              <a:spcBef>
                <a:spcPct val="0"/>
              </a:spcBef>
            </a:pPr>
            <a:r>
              <a:rPr lang="en-US" sz="5448" dirty="0">
                <a:solidFill>
                  <a:srgbClr val="000000"/>
                </a:solidFill>
                <a:latin typeface="Bw Modelica 2"/>
                <a:ea typeface="Bw Modelica 2"/>
                <a:cs typeface="Bw Modelica 2"/>
                <a:sym typeface="Bw Modelica 2"/>
              </a:rPr>
              <a:t>a. ¿</a:t>
            </a:r>
            <a:r>
              <a:rPr lang="en-US" sz="5448" dirty="0" err="1">
                <a:solidFill>
                  <a:srgbClr val="000000"/>
                </a:solidFill>
                <a:latin typeface="Bw Modelica 2"/>
                <a:ea typeface="Bw Modelica 2"/>
                <a:cs typeface="Bw Modelica 2"/>
                <a:sym typeface="Bw Modelica 2"/>
              </a:rPr>
              <a:t>Qué</a:t>
            </a:r>
            <a:r>
              <a:rPr lang="en-US" sz="5448" dirty="0">
                <a:solidFill>
                  <a:srgbClr val="000000"/>
                </a:solidFill>
                <a:latin typeface="Bw Modelica 2"/>
                <a:ea typeface="Bw Modelica 2"/>
                <a:cs typeface="Bw Modelica 2"/>
                <a:sym typeface="Bw Modelica 2"/>
              </a:rPr>
              <a:t> </a:t>
            </a:r>
            <a:r>
              <a:rPr lang="en-US" sz="5448" dirty="0" err="1">
                <a:solidFill>
                  <a:srgbClr val="000000"/>
                </a:solidFill>
                <a:latin typeface="Bw Modelica 2"/>
                <a:ea typeface="Bw Modelica 2"/>
                <a:cs typeface="Bw Modelica 2"/>
                <a:sym typeface="Bw Modelica 2"/>
              </a:rPr>
              <a:t>mensaje</a:t>
            </a:r>
            <a:r>
              <a:rPr lang="en-US" sz="5448" dirty="0">
                <a:solidFill>
                  <a:srgbClr val="000000"/>
                </a:solidFill>
                <a:latin typeface="Bw Modelica 2"/>
                <a:ea typeface="Bw Modelica 2"/>
                <a:cs typeface="Bw Modelica 2"/>
                <a:sym typeface="Bw Modelica 2"/>
              </a:rPr>
              <a:t> franco y a la </a:t>
            </a:r>
            <a:r>
              <a:rPr lang="en-US" sz="5448" dirty="0" err="1">
                <a:solidFill>
                  <a:srgbClr val="000000"/>
                </a:solidFill>
                <a:latin typeface="Bw Modelica 2"/>
                <a:ea typeface="Bw Modelica 2"/>
                <a:cs typeface="Bw Modelica 2"/>
                <a:sym typeface="Bw Modelica 2"/>
              </a:rPr>
              <a:t>vez</a:t>
            </a:r>
            <a:r>
              <a:rPr lang="en-US" sz="5448" dirty="0">
                <a:solidFill>
                  <a:srgbClr val="000000"/>
                </a:solidFill>
                <a:latin typeface="Bw Modelica 2"/>
                <a:ea typeface="Bw Modelica 2"/>
                <a:cs typeface="Bw Modelica 2"/>
                <a:sym typeface="Bw Modelica 2"/>
              </a:rPr>
              <a:t> </a:t>
            </a:r>
            <a:r>
              <a:rPr lang="en-US" sz="5448" dirty="0" err="1">
                <a:solidFill>
                  <a:srgbClr val="000000"/>
                </a:solidFill>
                <a:latin typeface="Bw Modelica 2"/>
                <a:ea typeface="Bw Modelica 2"/>
                <a:cs typeface="Bw Modelica 2"/>
                <a:sym typeface="Bw Modelica 2"/>
              </a:rPr>
              <a:t>sensato</a:t>
            </a:r>
            <a:r>
              <a:rPr lang="en-US" sz="5448" dirty="0">
                <a:solidFill>
                  <a:srgbClr val="000000"/>
                </a:solidFill>
                <a:latin typeface="Bw Modelica 2"/>
                <a:ea typeface="Bw Modelica 2"/>
                <a:cs typeface="Bw Modelica 2"/>
                <a:sym typeface="Bw Modelica 2"/>
              </a:rPr>
              <a:t> </a:t>
            </a:r>
            <a:r>
              <a:rPr lang="en-US" sz="5448" dirty="0" err="1">
                <a:solidFill>
                  <a:srgbClr val="000000"/>
                </a:solidFill>
                <a:latin typeface="Bw Modelica 2"/>
                <a:ea typeface="Bw Modelica 2"/>
                <a:cs typeface="Bw Modelica 2"/>
                <a:sym typeface="Bw Modelica 2"/>
              </a:rPr>
              <a:t>dio</a:t>
            </a:r>
            <a:r>
              <a:rPr lang="en-US" sz="5448" dirty="0">
                <a:solidFill>
                  <a:srgbClr val="000000"/>
                </a:solidFill>
                <a:latin typeface="Bw Modelica 2"/>
                <a:ea typeface="Bw Modelica 2"/>
                <a:cs typeface="Bw Modelica 2"/>
                <a:sym typeface="Bw Modelica 2"/>
              </a:rPr>
              <a:t> Jesús a las multitudes? </a:t>
            </a:r>
            <a:r>
              <a:rPr lang="en-US" sz="3600" dirty="0">
                <a:solidFill>
                  <a:srgbClr val="000000"/>
                </a:solidFill>
                <a:latin typeface="Bw Modelica 2"/>
                <a:ea typeface="Bw Modelica 2"/>
                <a:cs typeface="Bw Modelica 2"/>
                <a:sym typeface="Bw Modelica 2"/>
              </a:rPr>
              <a:t>Juan 6:26, 27.</a:t>
            </a:r>
            <a:endParaRPr lang="en-US" sz="5448" dirty="0">
              <a:solidFill>
                <a:srgbClr val="000000"/>
              </a:solidFill>
              <a:latin typeface="Bw Modelica 2"/>
              <a:ea typeface="Bw Modelica 2"/>
              <a:cs typeface="Bw Modelica 2"/>
              <a:sym typeface="Bw Modelica 2"/>
            </a:endParaRPr>
          </a:p>
        </p:txBody>
      </p:sp>
      <p:sp>
        <p:nvSpPr>
          <p:cNvPr id="7" name="TextBox 7"/>
          <p:cNvSpPr txBox="1"/>
          <p:nvPr/>
        </p:nvSpPr>
        <p:spPr>
          <a:xfrm>
            <a:off x="50800" y="1157300"/>
            <a:ext cx="4339959"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MARTES</a:t>
            </a:r>
          </a:p>
        </p:txBody>
      </p:sp>
      <p:grpSp>
        <p:nvGrpSpPr>
          <p:cNvPr id="8" name="Group 8"/>
          <p:cNvGrpSpPr/>
          <p:nvPr/>
        </p:nvGrpSpPr>
        <p:grpSpPr>
          <a:xfrm>
            <a:off x="15093303" y="8862778"/>
            <a:ext cx="2790780" cy="791044"/>
            <a:chOff x="0" y="0"/>
            <a:chExt cx="3721040" cy="1054725"/>
          </a:xfrm>
        </p:grpSpPr>
        <p:sp>
          <p:nvSpPr>
            <p:cNvPr id="9" name="Freeform 9"/>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917562" y="-1083438"/>
            <a:ext cx="4452875" cy="18288000"/>
            <a:chOff x="0" y="0"/>
            <a:chExt cx="1172774" cy="4816593"/>
          </a:xfrm>
        </p:grpSpPr>
        <p:sp>
          <p:nvSpPr>
            <p:cNvPr id="3" name="Freeform 3"/>
            <p:cNvSpPr/>
            <p:nvPr/>
          </p:nvSpPr>
          <p:spPr>
            <a:xfrm>
              <a:off x="0" y="0"/>
              <a:ext cx="1172774" cy="4816592"/>
            </a:xfrm>
            <a:custGeom>
              <a:avLst/>
              <a:gdLst/>
              <a:ahLst/>
              <a:cxnLst/>
              <a:rect l="l" t="t" r="r" b="b"/>
              <a:pathLst>
                <a:path w="1172774" h="4816592">
                  <a:moveTo>
                    <a:pt x="0" y="0"/>
                  </a:moveTo>
                  <a:lnTo>
                    <a:pt x="1172774" y="0"/>
                  </a:lnTo>
                  <a:lnTo>
                    <a:pt x="1172774"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4" name="TextBox 4"/>
            <p:cNvSpPr txBox="1"/>
            <p:nvPr/>
          </p:nvSpPr>
          <p:spPr>
            <a:xfrm>
              <a:off x="0" y="0"/>
              <a:ext cx="1172774" cy="4816593"/>
            </a:xfrm>
            <a:prstGeom prst="rect">
              <a:avLst/>
            </a:prstGeom>
          </p:spPr>
          <p:txBody>
            <a:bodyPr lIns="50800" tIns="50800" rIns="50800" bIns="50800" rtlCol="0" anchor="ctr"/>
            <a:lstStyle/>
            <a:p>
              <a:pPr algn="ctr">
                <a:lnSpc>
                  <a:spcPts val="2998"/>
                </a:lnSpc>
              </a:pPr>
              <a:endParaRPr/>
            </a:p>
          </p:txBody>
        </p:sp>
      </p:gr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8000"/>
            </a:blip>
            <a:stretch>
              <a:fillRect t="-9333" b="-9333"/>
            </a:stretch>
          </a:blipFill>
        </p:spPr>
        <p:txBody>
          <a:bodyPr/>
          <a:lstStyle/>
          <a:p>
            <a:endParaRPr lang="es-CO"/>
          </a:p>
        </p:txBody>
      </p:sp>
      <p:grpSp>
        <p:nvGrpSpPr>
          <p:cNvPr id="6" name="Group 6"/>
          <p:cNvGrpSpPr/>
          <p:nvPr/>
        </p:nvGrpSpPr>
        <p:grpSpPr>
          <a:xfrm rot="5400000">
            <a:off x="4673175" y="-3327825"/>
            <a:ext cx="10287000" cy="16942650"/>
            <a:chOff x="0" y="0"/>
            <a:chExt cx="2709333" cy="4462262"/>
          </a:xfrm>
        </p:grpSpPr>
        <p:sp>
          <p:nvSpPr>
            <p:cNvPr id="7" name="Freeform 7"/>
            <p:cNvSpPr/>
            <p:nvPr/>
          </p:nvSpPr>
          <p:spPr>
            <a:xfrm>
              <a:off x="0" y="0"/>
              <a:ext cx="2709333" cy="4462262"/>
            </a:xfrm>
            <a:custGeom>
              <a:avLst/>
              <a:gdLst/>
              <a:ahLst/>
              <a:cxnLst/>
              <a:rect l="l" t="t" r="r" b="b"/>
              <a:pathLst>
                <a:path w="2709333" h="4462262">
                  <a:moveTo>
                    <a:pt x="0" y="0"/>
                  </a:moveTo>
                  <a:lnTo>
                    <a:pt x="2709333" y="0"/>
                  </a:lnTo>
                  <a:lnTo>
                    <a:pt x="2709333" y="4462262"/>
                  </a:lnTo>
                  <a:lnTo>
                    <a:pt x="0" y="4462262"/>
                  </a:lnTo>
                  <a:close/>
                </a:path>
              </a:pathLst>
            </a:custGeom>
            <a:gradFill rotWithShape="1">
              <a:gsLst>
                <a:gs pos="0">
                  <a:srgbClr val="FFFFFF">
                    <a:alpha val="100000"/>
                  </a:srgbClr>
                </a:gs>
                <a:gs pos="100000">
                  <a:srgbClr val="C0B281">
                    <a:alpha val="0"/>
                  </a:srgbClr>
                </a:gs>
              </a:gsLst>
              <a:lin ang="5400000"/>
            </a:gradFill>
          </p:spPr>
          <p:txBody>
            <a:bodyPr/>
            <a:lstStyle/>
            <a:p>
              <a:endParaRPr lang="es-CO"/>
            </a:p>
          </p:txBody>
        </p:sp>
        <p:sp>
          <p:nvSpPr>
            <p:cNvPr id="8" name="TextBox 8"/>
            <p:cNvSpPr txBox="1"/>
            <p:nvPr/>
          </p:nvSpPr>
          <p:spPr>
            <a:xfrm>
              <a:off x="0" y="0"/>
              <a:ext cx="2709333" cy="4462262"/>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0" y="1028700"/>
            <a:ext cx="4378864" cy="847724"/>
            <a:chOff x="0" y="0"/>
            <a:chExt cx="5838486" cy="1130299"/>
          </a:xfrm>
        </p:grpSpPr>
        <p:sp>
          <p:nvSpPr>
            <p:cNvPr id="10" name="Freeform 10"/>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302924"/>
            </a:solidFill>
          </p:spPr>
          <p:txBody>
            <a:bodyPr/>
            <a:lstStyle/>
            <a:p>
              <a:endParaRPr lang="es-CO"/>
            </a:p>
          </p:txBody>
        </p:sp>
      </p:grpSp>
      <p:grpSp>
        <p:nvGrpSpPr>
          <p:cNvPr id="11" name="Group 11"/>
          <p:cNvGrpSpPr/>
          <p:nvPr/>
        </p:nvGrpSpPr>
        <p:grpSpPr>
          <a:xfrm>
            <a:off x="15074253" y="8862778"/>
            <a:ext cx="2790780" cy="791044"/>
            <a:chOff x="0" y="0"/>
            <a:chExt cx="3721040" cy="1054725"/>
          </a:xfrm>
        </p:grpSpPr>
        <p:sp>
          <p:nvSpPr>
            <p:cNvPr id="12" name="Freeform 12"/>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
        <p:nvSpPr>
          <p:cNvPr id="13" name="TextBox 13"/>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MARTES</a:t>
            </a:r>
          </a:p>
        </p:txBody>
      </p:sp>
      <p:sp>
        <p:nvSpPr>
          <p:cNvPr id="14" name="TextBox 14"/>
          <p:cNvSpPr txBox="1"/>
          <p:nvPr/>
        </p:nvSpPr>
        <p:spPr>
          <a:xfrm>
            <a:off x="5132370" y="3158231"/>
            <a:ext cx="11830497" cy="3177345"/>
          </a:xfrm>
          <a:prstGeom prst="rect">
            <a:avLst/>
          </a:prstGeom>
        </p:spPr>
        <p:txBody>
          <a:bodyPr lIns="0" tIns="0" rIns="0" bIns="0" rtlCol="0" anchor="t">
            <a:spAutoFit/>
          </a:bodyPr>
          <a:lstStyle/>
          <a:p>
            <a:pPr algn="ctr">
              <a:lnSpc>
                <a:spcPts val="6280"/>
              </a:lnSpc>
              <a:spcBef>
                <a:spcPct val="0"/>
              </a:spcBef>
            </a:pPr>
            <a:r>
              <a:rPr lang="en-US" sz="5233" dirty="0">
                <a:solidFill>
                  <a:srgbClr val="271C1A"/>
                </a:solidFill>
                <a:latin typeface="Bw Modelica 1"/>
                <a:ea typeface="Bw Modelica 1"/>
                <a:cs typeface="Bw Modelica 1"/>
                <a:sym typeface="Bw Modelica 1"/>
              </a:rPr>
              <a:t>b. ¿</a:t>
            </a:r>
            <a:r>
              <a:rPr lang="en-US" sz="5233" dirty="0" err="1">
                <a:solidFill>
                  <a:srgbClr val="271C1A"/>
                </a:solidFill>
                <a:latin typeface="Bw Modelica 1"/>
                <a:ea typeface="Bw Modelica 1"/>
                <a:cs typeface="Bw Modelica 1"/>
                <a:sym typeface="Bw Modelica 1"/>
              </a:rPr>
              <a:t>Qué</a:t>
            </a:r>
            <a:r>
              <a:rPr lang="en-US" sz="5233" dirty="0">
                <a:solidFill>
                  <a:srgbClr val="271C1A"/>
                </a:solidFill>
                <a:latin typeface="Bw Modelica 1"/>
                <a:ea typeface="Bw Modelica 1"/>
                <a:cs typeface="Bw Modelica 1"/>
                <a:sym typeface="Bw Modelica 1"/>
              </a:rPr>
              <a:t> </a:t>
            </a:r>
            <a:r>
              <a:rPr lang="en-US" sz="5233" dirty="0" err="1">
                <a:solidFill>
                  <a:srgbClr val="271C1A"/>
                </a:solidFill>
                <a:latin typeface="Bw Modelica 1"/>
                <a:ea typeface="Bw Modelica 1"/>
                <a:cs typeface="Bw Modelica 1"/>
                <a:sym typeface="Bw Modelica 1"/>
              </a:rPr>
              <a:t>pregunta</a:t>
            </a:r>
            <a:r>
              <a:rPr lang="en-US" sz="5233" dirty="0">
                <a:solidFill>
                  <a:srgbClr val="271C1A"/>
                </a:solidFill>
                <a:latin typeface="Bw Modelica 1"/>
                <a:ea typeface="Bw Modelica 1"/>
                <a:cs typeface="Bw Modelica 1"/>
                <a:sym typeface="Bw Modelica 1"/>
              </a:rPr>
              <a:t> </a:t>
            </a:r>
            <a:r>
              <a:rPr lang="en-US" sz="5233" dirty="0" err="1">
                <a:solidFill>
                  <a:srgbClr val="271C1A"/>
                </a:solidFill>
                <a:latin typeface="Bw Modelica 1"/>
                <a:ea typeface="Bw Modelica 1"/>
                <a:cs typeface="Bw Modelica 1"/>
                <a:sym typeface="Bw Modelica 1"/>
              </a:rPr>
              <a:t>hicieron</a:t>
            </a:r>
            <a:r>
              <a:rPr lang="en-US" sz="5233" dirty="0">
                <a:solidFill>
                  <a:srgbClr val="271C1A"/>
                </a:solidFill>
                <a:latin typeface="Bw Modelica 1"/>
                <a:ea typeface="Bw Modelica 1"/>
                <a:cs typeface="Bw Modelica 1"/>
                <a:sym typeface="Bw Modelica 1"/>
              </a:rPr>
              <a:t> </a:t>
            </a:r>
            <a:r>
              <a:rPr lang="en-US" sz="5233" dirty="0" err="1">
                <a:solidFill>
                  <a:srgbClr val="271C1A"/>
                </a:solidFill>
                <a:latin typeface="Bw Modelica 1"/>
                <a:ea typeface="Bw Modelica 1"/>
                <a:cs typeface="Bw Modelica 1"/>
                <a:sym typeface="Bw Modelica 1"/>
              </a:rPr>
              <a:t>los</a:t>
            </a:r>
            <a:r>
              <a:rPr lang="en-US" sz="5233" dirty="0">
                <a:solidFill>
                  <a:srgbClr val="271C1A"/>
                </a:solidFill>
                <a:latin typeface="Bw Modelica 1"/>
                <a:ea typeface="Bw Modelica 1"/>
                <a:cs typeface="Bw Modelica 1"/>
                <a:sym typeface="Bw Modelica 1"/>
              </a:rPr>
              <a:t> </a:t>
            </a:r>
            <a:r>
              <a:rPr lang="en-US" sz="5233" dirty="0" err="1">
                <a:solidFill>
                  <a:srgbClr val="271C1A"/>
                </a:solidFill>
                <a:latin typeface="Bw Modelica 1"/>
                <a:ea typeface="Bw Modelica 1"/>
                <a:cs typeface="Bw Modelica 1"/>
                <a:sym typeface="Bw Modelica 1"/>
              </a:rPr>
              <a:t>judíos</a:t>
            </a:r>
            <a:r>
              <a:rPr lang="en-US" sz="5233" dirty="0">
                <a:solidFill>
                  <a:srgbClr val="271C1A"/>
                </a:solidFill>
                <a:latin typeface="Bw Modelica 1"/>
                <a:ea typeface="Bw Modelica 1"/>
                <a:cs typeface="Bw Modelica 1"/>
                <a:sym typeface="Bw Modelica 1"/>
              </a:rPr>
              <a:t> a Jesús </a:t>
            </a:r>
            <a:r>
              <a:rPr lang="en-US" sz="5233" dirty="0" err="1">
                <a:solidFill>
                  <a:srgbClr val="271C1A"/>
                </a:solidFill>
                <a:latin typeface="Bw Modelica 1"/>
                <a:ea typeface="Bw Modelica 1"/>
                <a:cs typeface="Bw Modelica 1"/>
                <a:sym typeface="Bw Modelica 1"/>
              </a:rPr>
              <a:t>acerca</a:t>
            </a:r>
            <a:r>
              <a:rPr lang="en-US" sz="5233" dirty="0">
                <a:solidFill>
                  <a:srgbClr val="271C1A"/>
                </a:solidFill>
                <a:latin typeface="Bw Modelica 1"/>
                <a:ea typeface="Bw Modelica 1"/>
                <a:cs typeface="Bw Modelica 1"/>
                <a:sym typeface="Bw Modelica 1"/>
              </a:rPr>
              <a:t> de las </a:t>
            </a:r>
            <a:r>
              <a:rPr lang="en-US" sz="5233" dirty="0" err="1">
                <a:solidFill>
                  <a:srgbClr val="271C1A"/>
                </a:solidFill>
                <a:latin typeface="Bw Modelica 1"/>
                <a:ea typeface="Bw Modelica 1"/>
                <a:cs typeface="Bw Modelica 1"/>
                <a:sym typeface="Bw Modelica 1"/>
              </a:rPr>
              <a:t>obras</a:t>
            </a:r>
            <a:r>
              <a:rPr lang="en-US" sz="5233" dirty="0">
                <a:solidFill>
                  <a:srgbClr val="271C1A"/>
                </a:solidFill>
                <a:latin typeface="Bw Modelica 1"/>
                <a:ea typeface="Bw Modelica 1"/>
                <a:cs typeface="Bw Modelica 1"/>
                <a:sym typeface="Bw Modelica 1"/>
              </a:rPr>
              <a:t> de Dios? </a:t>
            </a:r>
            <a:r>
              <a:rPr lang="en-US" sz="2800" dirty="0">
                <a:solidFill>
                  <a:srgbClr val="271C1A"/>
                </a:solidFill>
                <a:latin typeface="Bw Modelica 1"/>
                <a:ea typeface="Bw Modelica 1"/>
                <a:cs typeface="Bw Modelica 1"/>
                <a:sym typeface="Bw Modelica 1"/>
              </a:rPr>
              <a:t>Juan 6:28. </a:t>
            </a:r>
            <a:r>
              <a:rPr lang="en-US" sz="5233" dirty="0" err="1">
                <a:solidFill>
                  <a:srgbClr val="271C1A"/>
                </a:solidFill>
                <a:latin typeface="Bw Modelica 1"/>
                <a:ea typeface="Bw Modelica 1"/>
                <a:cs typeface="Bw Modelica 1"/>
                <a:sym typeface="Bw Modelica 1"/>
              </a:rPr>
              <a:t>Explica</a:t>
            </a:r>
            <a:r>
              <a:rPr lang="en-US" sz="5233" dirty="0">
                <a:solidFill>
                  <a:srgbClr val="271C1A"/>
                </a:solidFill>
                <a:latin typeface="Bw Modelica 1"/>
                <a:ea typeface="Bw Modelica 1"/>
                <a:cs typeface="Bw Modelica 1"/>
                <a:sym typeface="Bw Modelica 1"/>
              </a:rPr>
              <a:t> la </a:t>
            </a:r>
            <a:r>
              <a:rPr lang="en-US" sz="5233" dirty="0" err="1">
                <a:solidFill>
                  <a:srgbClr val="271C1A"/>
                </a:solidFill>
                <a:latin typeface="Bw Modelica 1"/>
                <a:ea typeface="Bw Modelica 1"/>
                <a:cs typeface="Bw Modelica 1"/>
                <a:sym typeface="Bw Modelica 1"/>
              </a:rPr>
              <a:t>respuesta</a:t>
            </a:r>
            <a:r>
              <a:rPr lang="en-US" sz="5233" dirty="0">
                <a:solidFill>
                  <a:srgbClr val="271C1A"/>
                </a:solidFill>
                <a:latin typeface="Bw Modelica 1"/>
                <a:ea typeface="Bw Modelica 1"/>
                <a:cs typeface="Bw Modelica 1"/>
                <a:sym typeface="Bw Modelica 1"/>
              </a:rPr>
              <a:t> que </a:t>
            </a:r>
            <a:r>
              <a:rPr lang="en-US" sz="5233" dirty="0" err="1">
                <a:solidFill>
                  <a:srgbClr val="271C1A"/>
                </a:solidFill>
                <a:latin typeface="Bw Modelica 1"/>
                <a:ea typeface="Bw Modelica 1"/>
                <a:cs typeface="Bw Modelica 1"/>
                <a:sym typeface="Bw Modelica 1"/>
              </a:rPr>
              <a:t>dio</a:t>
            </a:r>
            <a:r>
              <a:rPr lang="en-US" sz="5233" dirty="0">
                <a:solidFill>
                  <a:srgbClr val="271C1A"/>
                </a:solidFill>
                <a:latin typeface="Bw Modelica 1"/>
                <a:ea typeface="Bw Modelica 1"/>
                <a:cs typeface="Bw Modelica 1"/>
                <a:sym typeface="Bw Modelica 1"/>
              </a:rPr>
              <a:t> </a:t>
            </a:r>
            <a:r>
              <a:rPr lang="en-US" sz="5233" dirty="0" err="1">
                <a:solidFill>
                  <a:srgbClr val="271C1A"/>
                </a:solidFill>
                <a:latin typeface="Bw Modelica 1"/>
                <a:ea typeface="Bw Modelica 1"/>
                <a:cs typeface="Bw Modelica 1"/>
                <a:sym typeface="Bw Modelica 1"/>
              </a:rPr>
              <a:t>el</a:t>
            </a:r>
            <a:r>
              <a:rPr lang="en-US" sz="5233" dirty="0">
                <a:solidFill>
                  <a:srgbClr val="271C1A"/>
                </a:solidFill>
                <a:latin typeface="Bw Modelica 1"/>
                <a:ea typeface="Bw Modelica 1"/>
                <a:cs typeface="Bw Modelica 1"/>
                <a:sym typeface="Bw Modelica 1"/>
              </a:rPr>
              <a:t> </a:t>
            </a:r>
            <a:r>
              <a:rPr lang="en-US" sz="5233" dirty="0" err="1">
                <a:solidFill>
                  <a:srgbClr val="271C1A"/>
                </a:solidFill>
                <a:latin typeface="Bw Modelica 1"/>
                <a:ea typeface="Bw Modelica 1"/>
                <a:cs typeface="Bw Modelica 1"/>
                <a:sym typeface="Bw Modelica 1"/>
              </a:rPr>
              <a:t>Señor</a:t>
            </a:r>
            <a:r>
              <a:rPr lang="en-US" sz="5233" dirty="0">
                <a:solidFill>
                  <a:srgbClr val="271C1A"/>
                </a:solidFill>
                <a:latin typeface="Bw Modelica 1"/>
                <a:ea typeface="Bw Modelica 1"/>
                <a:cs typeface="Bw Modelica 1"/>
                <a:sym typeface="Bw Modelica 1"/>
              </a:rPr>
              <a:t>. </a:t>
            </a:r>
            <a:r>
              <a:rPr lang="en-US" sz="3200" dirty="0">
                <a:solidFill>
                  <a:srgbClr val="271C1A"/>
                </a:solidFill>
                <a:latin typeface="Bw Modelica 1"/>
                <a:ea typeface="Bw Modelica 1"/>
                <a:cs typeface="Bw Modelica 1"/>
                <a:sym typeface="Bw Modelica 1"/>
              </a:rPr>
              <a:t>Juan 6:29.</a:t>
            </a:r>
            <a:endParaRPr lang="en-US" sz="5233" dirty="0">
              <a:solidFill>
                <a:srgbClr val="271C1A"/>
              </a:solidFill>
              <a:latin typeface="Bw Modelica 1"/>
              <a:ea typeface="Bw Modelica 1"/>
              <a:cs typeface="Bw Modelica 1"/>
              <a:sym typeface="Bw Modelica 1"/>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538</Words>
  <Application>Microsoft Office PowerPoint</Application>
  <PresentationFormat>Personalizado</PresentationFormat>
  <Paragraphs>54</Paragraphs>
  <Slides>15</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15</vt:i4>
      </vt:variant>
    </vt:vector>
  </HeadingPairs>
  <TitlesOfParts>
    <vt:vector size="25" baseType="lpstr">
      <vt:lpstr>Roboto Bold</vt:lpstr>
      <vt:lpstr>Trocchi</vt:lpstr>
      <vt:lpstr>Arimo</vt:lpstr>
      <vt:lpstr>Arial</vt:lpstr>
      <vt:lpstr>Rubik Bold</vt:lpstr>
      <vt:lpstr>Bw Modelica 2</vt:lpstr>
      <vt:lpstr>Rubik</vt:lpstr>
      <vt:lpstr>Bw Modelica 1</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Lección  1, Abril 5 de 2025</dc:title>
  <cp:lastModifiedBy>Asosur Tesorería</cp:lastModifiedBy>
  <cp:revision>2</cp:revision>
  <dcterms:created xsi:type="dcterms:W3CDTF">2006-08-16T00:00:00Z</dcterms:created>
  <dcterms:modified xsi:type="dcterms:W3CDTF">2025-04-04T13:33:08Z</dcterms:modified>
  <dc:identifier>DAGjrNYz3Jo</dc:identifier>
</cp:coreProperties>
</file>