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1" r:id="rId4"/>
    <p:sldId id="27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charset="-79"/>
      <p:regular r:id="rId22"/>
    </p:embeddedFont>
    <p:embeddedFont>
      <p:font typeface="Rubik Bold" panose="020B0604020202020204" charset="-79"/>
      <p:regular r:id="rId23"/>
    </p:embeddedFont>
    <p:embeddedFont>
      <p:font typeface="Rubik Semi-Bold" panose="020B0604020202020204" charset="-79"/>
      <p:regular r:id="rId24"/>
    </p:embeddedFont>
    <p:embeddedFont>
      <p:font typeface="Trocchi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0342" autoAdjust="0"/>
  </p:normalViewPr>
  <p:slideViewPr>
    <p:cSldViewPr>
      <p:cViewPr varScale="1">
        <p:scale>
          <a:sx n="34" d="100"/>
          <a:sy n="34" d="100"/>
        </p:scale>
        <p:origin x="12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768AB-F397-4EB4-BE6E-94A5A5692C7F}" type="datetimeFigureOut">
              <a:rPr lang="es-CO" smtClean="0"/>
              <a:t>28/03/2025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9D75C-47AE-4580-8108-F79D2DCBB5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9703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Próxima Lección de Escuela Sabática en PDF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D75C-47AE-4580-8108-F79D2DCBB5E7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474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364201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636847" y="-411778"/>
            <a:ext cx="3090506" cy="18364200"/>
            <a:chOff x="0" y="0"/>
            <a:chExt cx="813960" cy="48299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3960" cy="4829972"/>
            </a:xfrm>
            <a:custGeom>
              <a:avLst/>
              <a:gdLst/>
              <a:ahLst/>
              <a:cxnLst/>
              <a:rect l="l" t="t" r="r" b="b"/>
              <a:pathLst>
                <a:path w="813960" h="4829972">
                  <a:moveTo>
                    <a:pt x="0" y="0"/>
                  </a:moveTo>
                  <a:lnTo>
                    <a:pt x="813960" y="0"/>
                  </a:lnTo>
                  <a:lnTo>
                    <a:pt x="813960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813960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13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24B892BB-388D-00AD-6EC6-B8B6498BB26C}"/>
              </a:ext>
            </a:extLst>
          </p:cNvPr>
          <p:cNvGrpSpPr/>
          <p:nvPr/>
        </p:nvGrpSpPr>
        <p:grpSpPr>
          <a:xfrm>
            <a:off x="50800" y="6856995"/>
            <a:ext cx="16365934" cy="2220178"/>
            <a:chOff x="50800" y="6856995"/>
            <a:chExt cx="16365934" cy="2220178"/>
          </a:xfrm>
        </p:grpSpPr>
        <p:sp>
          <p:nvSpPr>
            <p:cNvPr id="10" name="AutoShape 10"/>
            <p:cNvSpPr/>
            <p:nvPr/>
          </p:nvSpPr>
          <p:spPr>
            <a:xfrm flipV="1">
              <a:off x="1903700" y="8156759"/>
              <a:ext cx="9191994" cy="0"/>
            </a:xfrm>
            <a:prstGeom prst="line">
              <a:avLst/>
            </a:prstGeom>
            <a:ln w="381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0800" y="6856995"/>
              <a:ext cx="12897794" cy="13188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11"/>
                </a:lnSpc>
                <a:spcBef>
                  <a:spcPct val="0"/>
                </a:spcBef>
              </a:pPr>
              <a:r>
                <a:rPr lang="en-US" sz="859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JESÚS</a:t>
              </a:r>
              <a:r>
                <a:rPr lang="en-US" sz="8592" dirty="0">
                  <a:solidFill>
                    <a:srgbClr val="FEFEFE"/>
                  </a:solidFill>
                  <a:latin typeface="Bw Modelica 1"/>
                  <a:ea typeface="Bw Modelica 1"/>
                  <a:cs typeface="Bw Modelica 1"/>
                  <a:sym typeface="Bw Modelica 1"/>
                </a:rPr>
                <a:t> </a:t>
              </a:r>
              <a:r>
                <a:rPr lang="en-US" sz="859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ALIMENTA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414882" y="8118659"/>
              <a:ext cx="8001852" cy="958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27"/>
                </a:lnSpc>
                <a:spcBef>
                  <a:spcPct val="0"/>
                </a:spcBef>
              </a:pPr>
              <a:r>
                <a:rPr lang="en-US" sz="6189" dirty="0">
                  <a:solidFill>
                    <a:srgbClr val="FEFEFE"/>
                  </a:solidFill>
                  <a:latin typeface="Arimo"/>
                  <a:ea typeface="Arimo"/>
                  <a:cs typeface="Arimo"/>
                  <a:sym typeface="Arimo"/>
                </a:rPr>
                <a:t>A LA </a:t>
              </a:r>
              <a:r>
                <a:rPr lang="en-US" sz="6189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MULTITUD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917562" y="-1083438"/>
            <a:ext cx="4452875" cy="18288000"/>
            <a:chOff x="0" y="0"/>
            <a:chExt cx="1172774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/>
          <p:cNvGrpSpPr/>
          <p:nvPr/>
        </p:nvGrpSpPr>
        <p:grpSpPr>
          <a:xfrm rot="5400000">
            <a:off x="4000500" y="-4000500"/>
            <a:ext cx="10287000" cy="18288000"/>
            <a:chOff x="0" y="0"/>
            <a:chExt cx="2709333" cy="48165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3" cy="4816592"/>
            </a:xfrm>
            <a:custGeom>
              <a:avLst/>
              <a:gdLst/>
              <a:ahLst/>
              <a:cxnLst/>
              <a:rect l="l" t="t" r="r" b="b"/>
              <a:pathLst>
                <a:path w="2709333" h="4816592">
                  <a:moveTo>
                    <a:pt x="0" y="0"/>
                  </a:moveTo>
                  <a:lnTo>
                    <a:pt x="2709333" y="0"/>
                  </a:lnTo>
                  <a:lnTo>
                    <a:pt x="2709333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709333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48200" y="3238500"/>
            <a:ext cx="12687300" cy="3177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Explica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los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pasos que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dio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Cristo al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multiplicar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los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alimentos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, y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qué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lecciones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podemos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aprender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ello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.</a:t>
            </a:r>
            <a:b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</a:b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3200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Mateo 14:19; Marcos 6:37–41; Juan 6:11.</a:t>
            </a:r>
            <a:endParaRPr lang="en-US" sz="5233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917562" y="-1083438"/>
            <a:ext cx="4452875" cy="18288000"/>
            <a:chOff x="0" y="0"/>
            <a:chExt cx="1172774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 t="-16666" b="-166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/>
          <p:cNvGrpSpPr/>
          <p:nvPr/>
        </p:nvGrpSpPr>
        <p:grpSpPr>
          <a:xfrm rot="5400000">
            <a:off x="4000500" y="-4000500"/>
            <a:ext cx="10287000" cy="18288000"/>
            <a:chOff x="0" y="0"/>
            <a:chExt cx="2709333" cy="48165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3" cy="4816592"/>
            </a:xfrm>
            <a:custGeom>
              <a:avLst/>
              <a:gdLst/>
              <a:ahLst/>
              <a:cxnLst/>
              <a:rect l="l" t="t" r="r" b="b"/>
              <a:pathLst>
                <a:path w="2709333" h="4816592">
                  <a:moveTo>
                    <a:pt x="0" y="0"/>
                  </a:moveTo>
                  <a:lnTo>
                    <a:pt x="2709333" y="0"/>
                  </a:lnTo>
                  <a:lnTo>
                    <a:pt x="2709333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709333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4190420"/>
            <a:ext cx="16230600" cy="327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15"/>
              </a:lnSpc>
              <a:spcBef>
                <a:spcPct val="0"/>
              </a:spcBef>
            </a:pPr>
            <a:r>
              <a:rPr lang="en-US" sz="717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c. ¿</a:t>
            </a:r>
            <a:r>
              <a:rPr lang="en-US" sz="7179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Qué</a:t>
            </a:r>
            <a:r>
              <a:rPr lang="en-US" sz="717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7179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</a:t>
            </a:r>
            <a:r>
              <a:rPr lang="en-US" sz="717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7179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sobre</a:t>
            </a:r>
            <a:r>
              <a:rPr lang="en-US" sz="717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7179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</a:t>
            </a:r>
            <a:r>
              <a:rPr lang="en-US" sz="717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7179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verdadero</a:t>
            </a:r>
            <a:r>
              <a:rPr lang="en-US" sz="717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7179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ministerio</a:t>
            </a:r>
            <a:r>
              <a:rPr lang="en-US" sz="717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7179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debemos</a:t>
            </a:r>
            <a:r>
              <a:rPr lang="en-US" sz="717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7179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recordar</a:t>
            </a:r>
            <a:r>
              <a:rPr lang="en-US" sz="717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7179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aquí</a:t>
            </a:r>
            <a:r>
              <a:rPr lang="en-US" sz="717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? </a:t>
            </a:r>
            <a:r>
              <a:rPr lang="en-US" sz="3600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Isaías 61:6.</a:t>
            </a:r>
            <a:endParaRPr lang="en-US" sz="7179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64674" y="4647898"/>
            <a:ext cx="13576335" cy="3386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3"/>
              </a:lnSpc>
              <a:spcBef>
                <a:spcPct val="0"/>
              </a:spcBef>
            </a:pP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importante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instrucción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Jesús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dio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alimentar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multitud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6:12, 13.</a:t>
            </a:r>
            <a:endParaRPr lang="en-US" sz="557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19462" y="1004879"/>
            <a:ext cx="12026178" cy="8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BELLEZA DE COMPARTIR</a:t>
            </a:r>
            <a:r>
              <a:rPr lang="en-US" sz="5911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 l="-5555" r="-555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7474" y="4025612"/>
            <a:ext cx="13620263" cy="2226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2"/>
              </a:lnSpc>
              <a:spcBef>
                <a:spcPct val="0"/>
              </a:spcBef>
            </a:pP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Aun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parezca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inconveniente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o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imposible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cualidad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cristiana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ordena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cultivar?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Isaías 58:6–8; 1 Pedro 4:9.</a:t>
            </a:r>
            <a:endParaRPr lang="en-US" sz="489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9148" b="-91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5993175"/>
            <a:ext cx="16836333" cy="1379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maravillosa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característica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jamás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olvidar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37:25, 26; 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Filipenses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4:19.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62382" y="1424000"/>
            <a:ext cx="13899784" cy="1790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NUESTRO CREADOR Y PROVEEDOR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037" b="-903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953" r="-2495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4"/>
              <a:stretch>
                <a:fillRect l="-5085" r="-4472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074" r="-3301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9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9843" b="-4015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96248" y="4766385"/>
            <a:ext cx="3653274" cy="352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IGUAL A DIOS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683628"/>
            <a:ext cx="3077508" cy="3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GLORIA DE DIOS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651376" y="4342502"/>
            <a:ext cx="3108894" cy="10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JESÚS, EL TEMA CENTRAL DE LAS ESCRITURAS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623503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PRECIOSA SEGURIDAD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585364"/>
            <a:ext cx="3251621" cy="73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UNIDAD CON EL PADRE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Autoridad del Hijo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E3E6C91-B712-FC10-2C8D-6406DD4E5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72400" cy="10260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Freeform: Shape 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312744" y="0"/>
            <a:ext cx="2975256" cy="10287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AE0051C-61A5-72DE-0A4C-AADF7434752E}"/>
              </a:ext>
            </a:extLst>
          </p:cNvPr>
          <p:cNvSpPr txBox="1"/>
          <p:nvPr/>
        </p:nvSpPr>
        <p:spPr>
          <a:xfrm>
            <a:off x="7667626" y="3710601"/>
            <a:ext cx="9248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/>
              <a:t>Próxima Lección de Escuela Sabática en PDF</a:t>
            </a:r>
            <a:endParaRPr lang="es-CO" sz="28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3752D70-C74D-994A-CD1E-E0D8ED42EFE3}"/>
              </a:ext>
            </a:extLst>
          </p:cNvPr>
          <p:cNvSpPr txBox="1"/>
          <p:nvPr/>
        </p:nvSpPr>
        <p:spPr>
          <a:xfrm>
            <a:off x="7532548" y="4868687"/>
            <a:ext cx="9248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dirty="0"/>
              <a:t>Descargar o estudia Online en: </a:t>
            </a:r>
            <a:endParaRPr lang="es-CO" sz="28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697AF89-5480-2F6F-4C24-3C8A9E98B960}"/>
              </a:ext>
            </a:extLst>
          </p:cNvPr>
          <p:cNvSpPr txBox="1"/>
          <p:nvPr/>
        </p:nvSpPr>
        <p:spPr>
          <a:xfrm>
            <a:off x="7772400" y="5299837"/>
            <a:ext cx="92487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000" dirty="0"/>
              <a:t>www.reformacolombia.org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167698763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BBE96-9A40-5F90-13CD-EA67E863C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D0232AE-7285-4695-033F-FB69E75728AC}"/>
              </a:ext>
            </a:extLst>
          </p:cNvPr>
          <p:cNvSpPr/>
          <p:nvPr/>
        </p:nvSpPr>
        <p:spPr>
          <a:xfrm>
            <a:off x="-1" y="0"/>
            <a:ext cx="18364201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EF95BB8-3E46-256E-8DDA-30FBE8057CB2}"/>
              </a:ext>
            </a:extLst>
          </p:cNvPr>
          <p:cNvGrpSpPr/>
          <p:nvPr/>
        </p:nvGrpSpPr>
        <p:grpSpPr>
          <a:xfrm rot="-5400000">
            <a:off x="7636847" y="-411778"/>
            <a:ext cx="3090506" cy="18364200"/>
            <a:chOff x="0" y="0"/>
            <a:chExt cx="813960" cy="482997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680613E-EFF5-5820-B8DB-4687114C52C0}"/>
                </a:ext>
              </a:extLst>
            </p:cNvPr>
            <p:cNvSpPr/>
            <p:nvPr/>
          </p:nvSpPr>
          <p:spPr>
            <a:xfrm>
              <a:off x="0" y="0"/>
              <a:ext cx="813960" cy="4829972"/>
            </a:xfrm>
            <a:custGeom>
              <a:avLst/>
              <a:gdLst/>
              <a:ahLst/>
              <a:cxnLst/>
              <a:rect l="l" t="t" r="r" b="b"/>
              <a:pathLst>
                <a:path w="813960" h="4829972">
                  <a:moveTo>
                    <a:pt x="0" y="0"/>
                  </a:moveTo>
                  <a:lnTo>
                    <a:pt x="813960" y="0"/>
                  </a:lnTo>
                  <a:lnTo>
                    <a:pt x="813960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F6B6715-C68F-7BBF-3104-FBCA0253EB9C}"/>
                </a:ext>
              </a:extLst>
            </p:cNvPr>
            <p:cNvSpPr txBox="1"/>
            <p:nvPr/>
          </p:nvSpPr>
          <p:spPr>
            <a:xfrm>
              <a:off x="0" y="0"/>
              <a:ext cx="813960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F4F6713-C695-C470-7945-18597D803A71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637C54F-AF09-E680-473A-46DF0D82F7B6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CC76A99E-B255-571A-D97B-24D8CF35871B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B589699-2680-E221-ABD0-177A7A87C53B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8C42CFE7-1BF8-F3D1-78E2-48E5C5CFB8A4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13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54E26F9-7F0A-7502-1178-DE2F9111F6A0}"/>
              </a:ext>
            </a:extLst>
          </p:cNvPr>
          <p:cNvGrpSpPr/>
          <p:nvPr/>
        </p:nvGrpSpPr>
        <p:grpSpPr>
          <a:xfrm>
            <a:off x="50800" y="6856995"/>
            <a:ext cx="16365934" cy="2220178"/>
            <a:chOff x="50800" y="6856995"/>
            <a:chExt cx="16365934" cy="2220178"/>
          </a:xfrm>
        </p:grpSpPr>
        <p:sp>
          <p:nvSpPr>
            <p:cNvPr id="10" name="AutoShape 10">
              <a:extLst>
                <a:ext uri="{FF2B5EF4-FFF2-40B4-BE49-F238E27FC236}">
                  <a16:creationId xmlns:a16="http://schemas.microsoft.com/office/drawing/2014/main" id="{A840729F-0872-FB50-B6FF-D775C1E05806}"/>
                </a:ext>
              </a:extLst>
            </p:cNvPr>
            <p:cNvSpPr/>
            <p:nvPr/>
          </p:nvSpPr>
          <p:spPr>
            <a:xfrm flipV="1">
              <a:off x="1903700" y="8156759"/>
              <a:ext cx="9191994" cy="0"/>
            </a:xfrm>
            <a:prstGeom prst="line">
              <a:avLst/>
            </a:prstGeom>
            <a:ln w="381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F77815F-C65C-C355-EE20-D33FC460D44B}"/>
                </a:ext>
              </a:extLst>
            </p:cNvPr>
            <p:cNvSpPr txBox="1"/>
            <p:nvPr/>
          </p:nvSpPr>
          <p:spPr>
            <a:xfrm>
              <a:off x="50800" y="6856995"/>
              <a:ext cx="12897794" cy="13188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11"/>
                </a:lnSpc>
                <a:spcBef>
                  <a:spcPct val="0"/>
                </a:spcBef>
              </a:pPr>
              <a:r>
                <a:rPr lang="en-US" sz="859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JESÚS</a:t>
              </a:r>
              <a:r>
                <a:rPr lang="en-US" sz="8592" dirty="0">
                  <a:solidFill>
                    <a:srgbClr val="FEFEFE"/>
                  </a:solidFill>
                  <a:latin typeface="Bw Modelica 1"/>
                  <a:ea typeface="Bw Modelica 1"/>
                  <a:cs typeface="Bw Modelica 1"/>
                  <a:sym typeface="Bw Modelica 1"/>
                </a:rPr>
                <a:t> </a:t>
              </a:r>
              <a:r>
                <a:rPr lang="en-US" sz="859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ALIMENTA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984E7D01-802D-66D6-9840-9E4488FCA27C}"/>
                </a:ext>
              </a:extLst>
            </p:cNvPr>
            <p:cNvSpPr txBox="1"/>
            <p:nvPr/>
          </p:nvSpPr>
          <p:spPr>
            <a:xfrm>
              <a:off x="8414882" y="8118659"/>
              <a:ext cx="8001852" cy="958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27"/>
                </a:lnSpc>
                <a:spcBef>
                  <a:spcPct val="0"/>
                </a:spcBef>
              </a:pPr>
              <a:r>
                <a:rPr lang="en-US" sz="6189" dirty="0">
                  <a:solidFill>
                    <a:srgbClr val="FEFEFE"/>
                  </a:solidFill>
                  <a:latin typeface="Arimo"/>
                  <a:ea typeface="Arimo"/>
                  <a:cs typeface="Arimo"/>
                  <a:sym typeface="Arimo"/>
                </a:rPr>
                <a:t>A LA </a:t>
              </a:r>
              <a:r>
                <a:rPr lang="en-US" sz="6189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MULTITUD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1120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96851"/>
            <a:ext cx="18288000" cy="5990149"/>
          </a:xfrm>
          <a:custGeom>
            <a:avLst/>
            <a:gdLst/>
            <a:ahLst/>
            <a:cxnLst/>
            <a:rect l="l" t="t" r="r" b="b"/>
            <a:pathLst>
              <a:path w="18288000" h="5990149">
                <a:moveTo>
                  <a:pt x="0" y="0"/>
                </a:moveTo>
                <a:lnTo>
                  <a:pt x="18288000" y="0"/>
                </a:lnTo>
                <a:lnTo>
                  <a:pt x="18288000" y="5990149"/>
                </a:lnTo>
                <a:lnTo>
                  <a:pt x="0" y="599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576" b="-5157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6917562" y="-2649287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87475" y="1161881"/>
            <a:ext cx="12236164" cy="7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ALMAS HAMBRIENTAS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937" y="3733822"/>
            <a:ext cx="17168702" cy="125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Aparte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quiénes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acompañaron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cruzó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mar de Galilea antes de la Pascua?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6:1, 2.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390853"/>
            <a:ext cx="18288000" cy="6000726"/>
          </a:xfrm>
          <a:custGeom>
            <a:avLst/>
            <a:gdLst/>
            <a:ahLst/>
            <a:cxnLst/>
            <a:rect l="l" t="t" r="r" b="b"/>
            <a:pathLst>
              <a:path w="18288000" h="6000726">
                <a:moveTo>
                  <a:pt x="0" y="0"/>
                </a:moveTo>
                <a:lnTo>
                  <a:pt x="18288000" y="0"/>
                </a:lnTo>
                <a:lnTo>
                  <a:pt x="18288000" y="6000725"/>
                </a:lnTo>
                <a:lnTo>
                  <a:pt x="0" y="600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4670" b="-1390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6917562" y="-2621960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3">
            <a:extLst>
              <a:ext uri="{FF2B5EF4-FFF2-40B4-BE49-F238E27FC236}">
                <a16:creationId xmlns:a16="http://schemas.microsoft.com/office/drawing/2014/main" id="{61BDE762-5647-4537-5404-75540E90862C}"/>
              </a:ext>
            </a:extLst>
          </p:cNvPr>
          <p:cNvGrpSpPr/>
          <p:nvPr/>
        </p:nvGrpSpPr>
        <p:grpSpPr>
          <a:xfrm rot="5400000">
            <a:off x="6917562" y="-2993262"/>
            <a:ext cx="4452875" cy="18288000"/>
            <a:chOff x="0" y="0"/>
            <a:chExt cx="1172774" cy="4816593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4BB980FF-925B-CCB1-EA25-F2A29213CB7D}"/>
                </a:ext>
              </a:extLst>
            </p:cNvPr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F0277D33-BE6E-ECBF-70E0-578A88C96383}"/>
                </a:ext>
              </a:extLst>
            </p:cNvPr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54276" y="3423555"/>
            <a:ext cx="16505024" cy="1201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Describe la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condición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espiritual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gente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reunida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Marcos 6:34.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437961" y="3822910"/>
            <a:ext cx="7682530" cy="5435390"/>
          </a:xfrm>
          <a:custGeom>
            <a:avLst/>
            <a:gdLst/>
            <a:ahLst/>
            <a:cxnLst/>
            <a:rect l="l" t="t" r="r" b="b"/>
            <a:pathLst>
              <a:path w="7682530" h="5435390">
                <a:moveTo>
                  <a:pt x="0" y="0"/>
                </a:moveTo>
                <a:lnTo>
                  <a:pt x="7682530" y="0"/>
                </a:lnTo>
                <a:lnTo>
                  <a:pt x="7682530" y="5435390"/>
                </a:lnTo>
                <a:lnTo>
                  <a:pt x="0" y="54353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8402439" y="3971968"/>
            <a:ext cx="8856861" cy="5200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¿De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forma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reconoció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con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ternura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necesidad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gente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aprovechó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oportunidad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poner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prueba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Felipe?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6:3–6.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83943" y="1147775"/>
            <a:ext cx="11104057" cy="172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ATENDIENDO NUESTRAS NECESIDADES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4000500" y="-4000500"/>
            <a:ext cx="10287000" cy="18288000"/>
            <a:chOff x="0" y="0"/>
            <a:chExt cx="2709333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9333" cy="4816592"/>
            </a:xfrm>
            <a:custGeom>
              <a:avLst/>
              <a:gdLst/>
              <a:ahLst/>
              <a:cxnLst/>
              <a:rect l="l" t="t" r="r" b="b"/>
              <a:pathLst>
                <a:path w="2709333" h="4816592">
                  <a:moveTo>
                    <a:pt x="0" y="0"/>
                  </a:moveTo>
                  <a:lnTo>
                    <a:pt x="2709333" y="0"/>
                  </a:lnTo>
                  <a:lnTo>
                    <a:pt x="2709333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2709333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68565" y="3933848"/>
            <a:ext cx="6990735" cy="2409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3"/>
              </a:lnSpc>
            </a:pP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reacción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Felipe? </a:t>
            </a:r>
            <a: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6:7.</a:t>
            </a:r>
            <a:endParaRPr lang="en-US" sz="53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15811" y="3014060"/>
            <a:ext cx="7043489" cy="6244240"/>
          </a:xfrm>
          <a:custGeom>
            <a:avLst/>
            <a:gdLst/>
            <a:ahLst/>
            <a:cxnLst/>
            <a:rect l="l" t="t" r="r" b="b"/>
            <a:pathLst>
              <a:path w="7043489" h="6244240">
                <a:moveTo>
                  <a:pt x="0" y="0"/>
                </a:moveTo>
                <a:lnTo>
                  <a:pt x="7043489" y="0"/>
                </a:lnTo>
                <a:lnTo>
                  <a:pt x="7043489" y="6244240"/>
                </a:lnTo>
                <a:lnTo>
                  <a:pt x="0" y="6244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97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6102574" y="1118849"/>
            <a:ext cx="9462632" cy="75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5"/>
              </a:lnSpc>
            </a:pPr>
            <a:r>
              <a:rPr lang="en-US" sz="5012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LO QUE HABÍA DISPONIBLE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8843" y="4052184"/>
            <a:ext cx="9013322" cy="4158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8"/>
              </a:lnSpc>
              <a:spcBef>
                <a:spcPct val="0"/>
              </a:spcBef>
            </a:pPr>
            <a:r>
              <a:rPr lang="en-US" sz="5448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448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448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48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información</a:t>
            </a:r>
            <a:r>
              <a:rPr lang="en-US" sz="5448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48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dio</a:t>
            </a:r>
            <a:r>
              <a:rPr lang="en-US" sz="5448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Andrés a Jesús, y </a:t>
            </a:r>
            <a:r>
              <a:rPr lang="en-US" sz="5448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448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48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ordenó</a:t>
            </a:r>
            <a:r>
              <a:rPr lang="en-US" sz="5448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48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448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48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Señor</a:t>
            </a:r>
            <a:r>
              <a:rPr lang="en-US" sz="5448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5448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448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48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5448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5448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hicieran</a:t>
            </a:r>
            <a:r>
              <a:rPr lang="en-US" sz="5448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6:8–10.</a:t>
            </a:r>
            <a:endParaRPr lang="en-US" sz="5448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348</Words>
  <Application>Microsoft Office PowerPoint</Application>
  <PresentationFormat>Personalizado</PresentationFormat>
  <Paragraphs>52</Paragraphs>
  <Slides>16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7" baseType="lpstr">
      <vt:lpstr>Bw Modelica 1</vt:lpstr>
      <vt:lpstr>Arial</vt:lpstr>
      <vt:lpstr>Rubik Semi-Bold</vt:lpstr>
      <vt:lpstr>Trocchi</vt:lpstr>
      <vt:lpstr>Rubik</vt:lpstr>
      <vt:lpstr>Calibri</vt:lpstr>
      <vt:lpstr>Arimo</vt:lpstr>
      <vt:lpstr>Aptos</vt:lpstr>
      <vt:lpstr>Rubik Bold</vt:lpstr>
      <vt:lpstr>Bw Modelica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13, Marzo 29 de 2025</dc:title>
  <cp:lastModifiedBy>Asosur Tesorería</cp:lastModifiedBy>
  <cp:revision>7</cp:revision>
  <dcterms:created xsi:type="dcterms:W3CDTF">2006-08-16T00:00:00Z</dcterms:created>
  <dcterms:modified xsi:type="dcterms:W3CDTF">2025-03-28T13:12:16Z</dcterms:modified>
  <dc:identifier>DAGjBL-NEq8</dc:identifier>
</cp:coreProperties>
</file>