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1" r:id="rId4"/>
    <p:sldId id="27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Arimo Bold" panose="020B0604020202020204" charset="0"/>
      <p:regular r:id="rId20"/>
    </p:embeddedFont>
    <p:embeddedFont>
      <p:font typeface="Bw Modelica 1" panose="020B0604020202020204" charset="0"/>
      <p:regular r:id="rId21"/>
    </p:embeddedFont>
    <p:embeddedFont>
      <p:font typeface="Bw Modelica 2" panose="020B0604020202020204" charset="0"/>
      <p:regular r:id="rId22"/>
    </p:embeddedFont>
    <p:embeddedFont>
      <p:font typeface="Rubik" panose="020B0604020202020204" charset="-79"/>
      <p:regular r:id="rId23"/>
    </p:embeddedFont>
    <p:embeddedFont>
      <p:font typeface="Rubik Bold" panose="020B0604020202020204" charset="-79"/>
      <p:regular r:id="rId24"/>
    </p:embeddedFont>
    <p:embeddedFont>
      <p:font typeface="Rubik Semi-Bold" panose="020B0604020202020204" charset="-79"/>
      <p:regular r:id="rId25"/>
    </p:embeddedFont>
    <p:embeddedFont>
      <p:font typeface="Trocchi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1481" autoAdjust="0"/>
  </p:normalViewPr>
  <p:slideViewPr>
    <p:cSldViewPr>
      <p:cViewPr varScale="1">
        <p:scale>
          <a:sx n="34" d="100"/>
          <a:sy n="34" d="100"/>
        </p:scale>
        <p:origin x="126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24B50-3583-41CE-AC61-673A003BE378}" type="datetimeFigureOut">
              <a:rPr lang="es-CO" smtClean="0"/>
              <a:t>21/03/2025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8FD6F-4BDA-4120-8A0F-523A386419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4332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13° Sábado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8FD6F-4BDA-4120-8A0F-523A38641973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7812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388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00" b="-949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8048163" y="24938"/>
            <a:ext cx="2242473" cy="18338800"/>
            <a:chOff x="0" y="0"/>
            <a:chExt cx="590610" cy="4829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0610" cy="4829972"/>
            </a:xfrm>
            <a:custGeom>
              <a:avLst/>
              <a:gdLst/>
              <a:ahLst/>
              <a:cxnLst/>
              <a:rect l="l" t="t" r="r" b="b"/>
              <a:pathLst>
                <a:path w="590610" h="4829972">
                  <a:moveTo>
                    <a:pt x="0" y="0"/>
                  </a:moveTo>
                  <a:lnTo>
                    <a:pt x="590610" y="0"/>
                  </a:lnTo>
                  <a:lnTo>
                    <a:pt x="590610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590610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12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1FD6D42D-3A54-58BA-4F7D-84584A3D41B2}"/>
              </a:ext>
            </a:extLst>
          </p:cNvPr>
          <p:cNvGrpSpPr/>
          <p:nvPr/>
        </p:nvGrpSpPr>
        <p:grpSpPr>
          <a:xfrm>
            <a:off x="3657600" y="2933700"/>
            <a:ext cx="15190115" cy="2904802"/>
            <a:chOff x="4074763" y="3000697"/>
            <a:chExt cx="15190115" cy="2904802"/>
          </a:xfrm>
        </p:grpSpPr>
        <p:grpSp>
          <p:nvGrpSpPr>
            <p:cNvPr id="10" name="Group 10"/>
            <p:cNvGrpSpPr/>
            <p:nvPr/>
          </p:nvGrpSpPr>
          <p:grpSpPr>
            <a:xfrm rot="-5400000">
              <a:off x="9988609" y="-1660159"/>
              <a:ext cx="2876227" cy="12255090"/>
              <a:chOff x="0" y="0"/>
              <a:chExt cx="590610" cy="322767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90610" cy="3227678"/>
              </a:xfrm>
              <a:custGeom>
                <a:avLst/>
                <a:gdLst/>
                <a:ahLst/>
                <a:cxnLst/>
                <a:rect l="l" t="t" r="r" b="b"/>
                <a:pathLst>
                  <a:path w="590610" h="3227678">
                    <a:moveTo>
                      <a:pt x="0" y="0"/>
                    </a:moveTo>
                    <a:lnTo>
                      <a:pt x="590610" y="0"/>
                    </a:lnTo>
                    <a:lnTo>
                      <a:pt x="590610" y="3227678"/>
                    </a:lnTo>
                    <a:lnTo>
                      <a:pt x="0" y="322767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271C1A">
                      <a:alpha val="47000"/>
                    </a:srgbClr>
                  </a:gs>
                  <a:gs pos="100000">
                    <a:srgbClr val="C0B281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0"/>
                <a:ext cx="590610" cy="3227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8"/>
                  </a:lnSpc>
                </a:pPr>
                <a:endParaRPr/>
              </a:p>
            </p:txBody>
          </p:sp>
        </p:grpSp>
        <p:sp>
          <p:nvSpPr>
            <p:cNvPr id="13" name="AutoShape 13"/>
            <p:cNvSpPr/>
            <p:nvPr/>
          </p:nvSpPr>
          <p:spPr>
            <a:xfrm flipV="1">
              <a:off x="7231492" y="4092713"/>
              <a:ext cx="9191994" cy="0"/>
            </a:xfrm>
            <a:prstGeom prst="line">
              <a:avLst/>
            </a:prstGeom>
            <a:ln w="381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074763" y="4092713"/>
              <a:ext cx="15190115" cy="1541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144"/>
                </a:lnSpc>
                <a:spcBef>
                  <a:spcPct val="0"/>
                </a:spcBef>
              </a:pPr>
              <a:r>
                <a:rPr lang="en-US" sz="10119">
                  <a:solidFill>
                    <a:srgbClr val="FEFEFE"/>
                  </a:solidFill>
                  <a:latin typeface="Bw Modelica 1"/>
                  <a:ea typeface="Bw Modelica 1"/>
                  <a:cs typeface="Bw Modelica 1"/>
                  <a:sym typeface="Bw Modelica 1"/>
                </a:rPr>
                <a:t> DEL HIJO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231492" y="3000697"/>
              <a:ext cx="8876658" cy="1070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39"/>
                </a:lnSpc>
                <a:spcBef>
                  <a:spcPct val="0"/>
                </a:spcBef>
              </a:pPr>
              <a:r>
                <a:rPr lang="en-US" sz="6866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LA </a:t>
              </a:r>
              <a:r>
                <a:rPr lang="en-US" sz="6866" b="1">
                  <a:solidFill>
                    <a:srgbClr val="D09B6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AUTORIDAD</a:t>
              </a:r>
              <a:r>
                <a:rPr lang="en-US" sz="6866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 DEL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458" r="-433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8360097" y="0"/>
            <a:ext cx="6045994" cy="10287000"/>
            <a:chOff x="0" y="0"/>
            <a:chExt cx="159236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92361" cy="2709333"/>
            </a:xfrm>
            <a:custGeom>
              <a:avLst/>
              <a:gdLst/>
              <a:ahLst/>
              <a:cxnLst/>
              <a:rect l="l" t="t" r="r" b="b"/>
              <a:pathLst>
                <a:path w="1592361" h="2709333">
                  <a:moveTo>
                    <a:pt x="0" y="0"/>
                  </a:moveTo>
                  <a:lnTo>
                    <a:pt x="1592361" y="0"/>
                  </a:lnTo>
                  <a:lnTo>
                    <a:pt x="1592361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592361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73896" y="0"/>
            <a:ext cx="6045994" cy="10287000"/>
            <a:chOff x="0" y="0"/>
            <a:chExt cx="1592361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2361" cy="2709333"/>
            </a:xfrm>
            <a:custGeom>
              <a:avLst/>
              <a:gdLst/>
              <a:ahLst/>
              <a:cxnLst/>
              <a:rect l="l" t="t" r="r" b="b"/>
              <a:pathLst>
                <a:path w="1592361" h="2709333">
                  <a:moveTo>
                    <a:pt x="0" y="0"/>
                  </a:moveTo>
                  <a:lnTo>
                    <a:pt x="1592361" y="0"/>
                  </a:lnTo>
                  <a:lnTo>
                    <a:pt x="1592361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592361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03767" y="2887998"/>
            <a:ext cx="9462632" cy="7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50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PRECIOSA SEGURIDAD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0682" y="6543562"/>
            <a:ext cx="9625717" cy="220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  <a:spcBef>
                <a:spcPct val="0"/>
              </a:spcBef>
            </a:pP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seguridad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da a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ferviente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5:24.</a:t>
            </a:r>
            <a:endParaRPr lang="en-US" sz="4816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917562" y="-1083438"/>
            <a:ext cx="4452875" cy="18288000"/>
            <a:chOff x="0" y="0"/>
            <a:chExt cx="1172774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77" r="-5581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44584" y="1876424"/>
            <a:ext cx="11830497" cy="2382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9"/>
              </a:lnSpc>
            </a:pP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prerrogativas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divinas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reveló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Cristo que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Él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poseía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?</a:t>
            </a:r>
          </a:p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320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Juan 5:25–29.</a:t>
            </a:r>
            <a:endParaRPr lang="en-US" sz="5233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846042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9707" y="4205446"/>
            <a:ext cx="10080733" cy="187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explicó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motivo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incredulidad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</a:p>
          <a:p>
            <a:pPr algn="ctr">
              <a:lnSpc>
                <a:spcPts val="4969"/>
              </a:lnSpc>
              <a:spcBef>
                <a:spcPct val="0"/>
              </a:spcBef>
            </a:pPr>
            <a:r>
              <a:rPr lang="en-US" sz="24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5:37, 38.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19462" y="1004879"/>
            <a:ext cx="12026178" cy="1790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JESÚS, EL TEMA CENTRAL DE LAS ESCRITURAS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981359"/>
            <a:ext cx="16502986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fallaron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entender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Escrituras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5:39, 40.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5993175"/>
            <a:ext cx="16836333" cy="1379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llevó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rechazar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 y 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buscar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falsos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maestros?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5:41–44.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05382" y="1247757"/>
            <a:ext cx="12756784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GLORIA DE DIOS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1106" t="-7894" r="-49133" b="-3264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351" r="-2464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124" r="-1912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06" r="-2490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6248" y="4585364"/>
            <a:ext cx="3653274" cy="69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LAS AGUAS</a:t>
            </a:r>
          </a:p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CURATIVAS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585364"/>
            <a:ext cx="3077508" cy="7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SÁBADO Y SU OBJETIVO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3226" y="4575737"/>
            <a:ext cx="3108894" cy="7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IRA DE LOS FARISEOS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623503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CAMINANDO EN NOVEDAD DE VIDA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585364"/>
            <a:ext cx="3251621" cy="7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DIFERENTES TIPOS DE PARÁLISIS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y el Paralítico de Betesda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hombre, monitor, sostener&#10;&#10;El contenido generado por IA puede ser incorrecto.">
            <a:extLst>
              <a:ext uri="{FF2B5EF4-FFF2-40B4-BE49-F238E27FC236}">
                <a16:creationId xmlns:a16="http://schemas.microsoft.com/office/drawing/2014/main" id="{5BE0599C-58D1-E50E-8D27-159AE64E2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7"/>
          <a:stretch/>
        </p:blipFill>
        <p:spPr>
          <a:xfrm>
            <a:off x="0" y="0"/>
            <a:ext cx="8686800" cy="10287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5D313D5-7946-BBBF-B8A7-C5B5F9A18D29}"/>
              </a:ext>
            </a:extLst>
          </p:cNvPr>
          <p:cNvSpPr txBox="1"/>
          <p:nvPr/>
        </p:nvSpPr>
        <p:spPr>
          <a:xfrm>
            <a:off x="2286000" y="9885011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Unión </a:t>
            </a:r>
            <a:r>
              <a:rPr lang="es-MX" b="1" dirty="0">
                <a:solidFill>
                  <a:schemeClr val="bg1"/>
                </a:solidFill>
              </a:rPr>
              <a:t>Colombiana ASDMR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CE38CC2-FD99-2F0A-B917-8D054FCC1CE7}"/>
              </a:ext>
            </a:extLst>
          </p:cNvPr>
          <p:cNvSpPr txBox="1"/>
          <p:nvPr/>
        </p:nvSpPr>
        <p:spPr>
          <a:xfrm>
            <a:off x="8382000" y="429617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dirty="0"/>
              <a:t>	Descarga el </a:t>
            </a:r>
            <a:r>
              <a:rPr lang="es-MX" sz="3600" dirty="0" err="1"/>
              <a:t>Power</a:t>
            </a:r>
            <a:r>
              <a:rPr lang="es-MX" sz="3600" dirty="0"/>
              <a:t> Point en:</a:t>
            </a:r>
            <a:endParaRPr lang="es-CO" sz="3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7F8F853-9893-7ABB-CD85-4778A4DD3077}"/>
              </a:ext>
            </a:extLst>
          </p:cNvPr>
          <p:cNvSpPr txBox="1"/>
          <p:nvPr/>
        </p:nvSpPr>
        <p:spPr>
          <a:xfrm>
            <a:off x="8382000" y="5124450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400" b="1" dirty="0"/>
              <a:t>	WWW.REFORMACOLOMBIA.ORG</a:t>
            </a:r>
            <a:endParaRPr lang="es-CO" sz="44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7B8EBC-F627-8323-4EE0-B9B9B70798FD}"/>
              </a:ext>
            </a:extLst>
          </p:cNvPr>
          <p:cNvSpPr txBox="1"/>
          <p:nvPr/>
        </p:nvSpPr>
        <p:spPr>
          <a:xfrm>
            <a:off x="8686800" y="1133330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400" dirty="0"/>
              <a:t>13° Sábado</a:t>
            </a:r>
            <a:endParaRPr lang="es-CO" sz="4400" dirty="0"/>
          </a:p>
        </p:txBody>
      </p:sp>
    </p:spTree>
    <p:extLst>
      <p:ext uri="{BB962C8B-B14F-4D97-AF65-F5344CB8AC3E}">
        <p14:creationId xmlns:p14="http://schemas.microsoft.com/office/powerpoint/2010/main" val="421193428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3CB6D-E768-4F5E-28AD-C3F52E2AF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125BA7D-221A-8C2B-13DB-A7FA47D7527F}"/>
              </a:ext>
            </a:extLst>
          </p:cNvPr>
          <p:cNvSpPr/>
          <p:nvPr/>
        </p:nvSpPr>
        <p:spPr>
          <a:xfrm>
            <a:off x="0" y="0"/>
            <a:ext cx="183388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00" b="-949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443ABF1-8191-CA5D-0C63-4A5A18BB9C27}"/>
              </a:ext>
            </a:extLst>
          </p:cNvPr>
          <p:cNvGrpSpPr/>
          <p:nvPr/>
        </p:nvGrpSpPr>
        <p:grpSpPr>
          <a:xfrm rot="-5400000">
            <a:off x="8048163" y="67137"/>
            <a:ext cx="2242473" cy="18338800"/>
            <a:chOff x="0" y="0"/>
            <a:chExt cx="590610" cy="48299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7348BE0-BACD-EDED-4D70-133F081DC02B}"/>
                </a:ext>
              </a:extLst>
            </p:cNvPr>
            <p:cNvSpPr/>
            <p:nvPr/>
          </p:nvSpPr>
          <p:spPr>
            <a:xfrm>
              <a:off x="0" y="0"/>
              <a:ext cx="590610" cy="4829972"/>
            </a:xfrm>
            <a:custGeom>
              <a:avLst/>
              <a:gdLst/>
              <a:ahLst/>
              <a:cxnLst/>
              <a:rect l="l" t="t" r="r" b="b"/>
              <a:pathLst>
                <a:path w="590610" h="4829972">
                  <a:moveTo>
                    <a:pt x="0" y="0"/>
                  </a:moveTo>
                  <a:lnTo>
                    <a:pt x="590610" y="0"/>
                  </a:lnTo>
                  <a:lnTo>
                    <a:pt x="590610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F3138CA-DE81-D94B-2E57-93B24579E58B}"/>
                </a:ext>
              </a:extLst>
            </p:cNvPr>
            <p:cNvSpPr txBox="1"/>
            <p:nvPr/>
          </p:nvSpPr>
          <p:spPr>
            <a:xfrm>
              <a:off x="0" y="0"/>
              <a:ext cx="590610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0AF5B9D-B3C8-EF5A-22B7-E4CCDA6352F6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A645675-5D69-E9CF-46E9-DA4CA1CD0271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D385966C-43ED-4919-2DB6-B606EEFA1BEC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CBF1E57-7FF7-F927-1068-2E88279EAB0C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A10A339B-0692-4FF5-D477-79A60F31A3C1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12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77EEB8C-70B8-5F6E-7A9E-741B545FB81C}"/>
              </a:ext>
            </a:extLst>
          </p:cNvPr>
          <p:cNvGrpSpPr/>
          <p:nvPr/>
        </p:nvGrpSpPr>
        <p:grpSpPr>
          <a:xfrm>
            <a:off x="4074763" y="3000697"/>
            <a:ext cx="15190115" cy="2634004"/>
            <a:chOff x="4074763" y="3000697"/>
            <a:chExt cx="15190115" cy="2634004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3C6549EA-FEAF-0C53-D99C-61169A6B9D7D}"/>
                </a:ext>
              </a:extLst>
            </p:cNvPr>
            <p:cNvGrpSpPr/>
            <p:nvPr/>
          </p:nvGrpSpPr>
          <p:grpSpPr>
            <a:xfrm rot="-5400000">
              <a:off x="10305486" y="-1977036"/>
              <a:ext cx="2242473" cy="12255090"/>
              <a:chOff x="0" y="0"/>
              <a:chExt cx="590610" cy="3227678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610C2D1A-CEEF-610D-329E-8BEFB9CA91D6}"/>
                  </a:ext>
                </a:extLst>
              </p:cNvPr>
              <p:cNvSpPr/>
              <p:nvPr/>
            </p:nvSpPr>
            <p:spPr>
              <a:xfrm>
                <a:off x="0" y="0"/>
                <a:ext cx="590610" cy="3227678"/>
              </a:xfrm>
              <a:custGeom>
                <a:avLst/>
                <a:gdLst/>
                <a:ahLst/>
                <a:cxnLst/>
                <a:rect l="l" t="t" r="r" b="b"/>
                <a:pathLst>
                  <a:path w="590610" h="3227678">
                    <a:moveTo>
                      <a:pt x="0" y="0"/>
                    </a:moveTo>
                    <a:lnTo>
                      <a:pt x="590610" y="0"/>
                    </a:lnTo>
                    <a:lnTo>
                      <a:pt x="590610" y="3227678"/>
                    </a:lnTo>
                    <a:lnTo>
                      <a:pt x="0" y="322767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271C1A">
                      <a:alpha val="47000"/>
                    </a:srgbClr>
                  </a:gs>
                  <a:gs pos="100000">
                    <a:srgbClr val="C0B281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68BC1568-4C93-2A26-FE49-5959BD377B85}"/>
                  </a:ext>
                </a:extLst>
              </p:cNvPr>
              <p:cNvSpPr txBox="1"/>
              <p:nvPr/>
            </p:nvSpPr>
            <p:spPr>
              <a:xfrm>
                <a:off x="0" y="0"/>
                <a:ext cx="590610" cy="3227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8"/>
                  </a:lnSpc>
                </a:pPr>
                <a:endParaRPr/>
              </a:p>
            </p:txBody>
          </p:sp>
        </p:grpSp>
        <p:sp>
          <p:nvSpPr>
            <p:cNvPr id="13" name="AutoShape 13">
              <a:extLst>
                <a:ext uri="{FF2B5EF4-FFF2-40B4-BE49-F238E27FC236}">
                  <a16:creationId xmlns:a16="http://schemas.microsoft.com/office/drawing/2014/main" id="{006D440D-5064-B3BD-9DF2-F8BA087EEFBA}"/>
                </a:ext>
              </a:extLst>
            </p:cNvPr>
            <p:cNvSpPr/>
            <p:nvPr/>
          </p:nvSpPr>
          <p:spPr>
            <a:xfrm flipV="1">
              <a:off x="7231492" y="4092713"/>
              <a:ext cx="9191994" cy="0"/>
            </a:xfrm>
            <a:prstGeom prst="line">
              <a:avLst/>
            </a:prstGeom>
            <a:ln w="381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6A3650EA-1076-841D-E257-24D65D037FA7}"/>
                </a:ext>
              </a:extLst>
            </p:cNvPr>
            <p:cNvSpPr txBox="1"/>
            <p:nvPr/>
          </p:nvSpPr>
          <p:spPr>
            <a:xfrm>
              <a:off x="4074763" y="4092713"/>
              <a:ext cx="15190115" cy="1541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144"/>
                </a:lnSpc>
                <a:spcBef>
                  <a:spcPct val="0"/>
                </a:spcBef>
              </a:pPr>
              <a:r>
                <a:rPr lang="en-US" sz="10119">
                  <a:solidFill>
                    <a:srgbClr val="FEFEFE"/>
                  </a:solidFill>
                  <a:latin typeface="Bw Modelica 1"/>
                  <a:ea typeface="Bw Modelica 1"/>
                  <a:cs typeface="Bw Modelica 1"/>
                  <a:sym typeface="Bw Modelica 1"/>
                </a:rPr>
                <a:t> DEL HIJO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678516C9-AFD3-2077-E8AD-2A2E9D87BC0C}"/>
                </a:ext>
              </a:extLst>
            </p:cNvPr>
            <p:cNvSpPr txBox="1"/>
            <p:nvPr/>
          </p:nvSpPr>
          <p:spPr>
            <a:xfrm>
              <a:off x="7231492" y="3000697"/>
              <a:ext cx="8876658" cy="1070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39"/>
                </a:lnSpc>
                <a:spcBef>
                  <a:spcPct val="0"/>
                </a:spcBef>
              </a:pPr>
              <a:r>
                <a:rPr lang="en-US" sz="6866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LA </a:t>
              </a:r>
              <a:r>
                <a:rPr lang="en-US" sz="6866" b="1">
                  <a:solidFill>
                    <a:srgbClr val="D09B6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AUTORIDAD</a:t>
              </a:r>
              <a:r>
                <a:rPr lang="en-US" sz="6866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 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891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96851"/>
            <a:ext cx="18288000" cy="5990149"/>
          </a:xfrm>
          <a:custGeom>
            <a:avLst/>
            <a:gdLst/>
            <a:ahLst/>
            <a:cxnLst/>
            <a:rect l="l" t="t" r="r" b="b"/>
            <a:pathLst>
              <a:path w="18288000" h="5990149">
                <a:moveTo>
                  <a:pt x="0" y="0"/>
                </a:moveTo>
                <a:lnTo>
                  <a:pt x="18288000" y="0"/>
                </a:lnTo>
                <a:lnTo>
                  <a:pt x="18288000" y="5990149"/>
                </a:lnTo>
                <a:lnTo>
                  <a:pt x="0" y="599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7965" b="-2453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917562" y="-2649287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61881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IGUAL A DIOS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3733822"/>
            <a:ext cx="17168702" cy="125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Además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curación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paralítico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sábado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razón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odiaban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5:17, 18., 3.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390853"/>
            <a:ext cx="18288000" cy="6000726"/>
          </a:xfrm>
          <a:custGeom>
            <a:avLst/>
            <a:gdLst/>
            <a:ahLst/>
            <a:cxnLst/>
            <a:rect l="l" t="t" r="r" b="b"/>
            <a:pathLst>
              <a:path w="18288000" h="6000726">
                <a:moveTo>
                  <a:pt x="0" y="0"/>
                </a:moveTo>
                <a:lnTo>
                  <a:pt x="18288000" y="0"/>
                </a:lnTo>
                <a:lnTo>
                  <a:pt x="18288000" y="6000725"/>
                </a:lnTo>
                <a:lnTo>
                  <a:pt x="0" y="600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884" b="-5529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917562" y="-2621960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598" y="3423555"/>
            <a:ext cx="17168702" cy="125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reivindicó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la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autoridad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mandamientos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tradiciones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humanas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15:1–9, 13.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402439" y="4265864"/>
            <a:ext cx="8856861" cy="2228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400" indent="-914400" algn="ctr">
              <a:lnSpc>
                <a:spcPts val="5886"/>
              </a:lnSpc>
              <a:buAutoNum type="alphaLcPeriod"/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explicó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relación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Padre? </a:t>
            </a:r>
          </a:p>
          <a:p>
            <a:pPr algn="ctr">
              <a:lnSpc>
                <a:spcPts val="5886"/>
              </a:lnSpc>
            </a:pP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5:19, 20.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83943" y="1147775"/>
            <a:ext cx="11104057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UNIDAD CON EL PADRE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96" b="-929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273966" y="-1727034"/>
            <a:ext cx="10287000" cy="13741068"/>
            <a:chOff x="0" y="0"/>
            <a:chExt cx="2709333" cy="36190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3" cy="3619047"/>
            </a:xfrm>
            <a:custGeom>
              <a:avLst/>
              <a:gdLst/>
              <a:ahLst/>
              <a:cxnLst/>
              <a:rect l="l" t="t" r="r" b="b"/>
              <a:pathLst>
                <a:path w="2709333" h="3619047">
                  <a:moveTo>
                    <a:pt x="0" y="0"/>
                  </a:moveTo>
                  <a:lnTo>
                    <a:pt x="2709333" y="0"/>
                  </a:lnTo>
                  <a:lnTo>
                    <a:pt x="2709333" y="3619047"/>
                  </a:lnTo>
                  <a:lnTo>
                    <a:pt x="0" y="361904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709333" cy="3619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6273966" y="-1727034"/>
            <a:ext cx="10287000" cy="13741068"/>
            <a:chOff x="0" y="0"/>
            <a:chExt cx="2709333" cy="36190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3619047"/>
            </a:xfrm>
            <a:custGeom>
              <a:avLst/>
              <a:gdLst/>
              <a:ahLst/>
              <a:cxnLst/>
              <a:rect l="l" t="t" r="r" b="b"/>
              <a:pathLst>
                <a:path w="2709333" h="3619047">
                  <a:moveTo>
                    <a:pt x="0" y="0"/>
                  </a:moveTo>
                  <a:lnTo>
                    <a:pt x="2709333" y="0"/>
                  </a:lnTo>
                  <a:lnTo>
                    <a:pt x="2709333" y="3619047"/>
                  </a:lnTo>
                  <a:lnTo>
                    <a:pt x="0" y="361904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709333" cy="3619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4000500" y="-4000500"/>
            <a:ext cx="10287000" cy="18288000"/>
            <a:chOff x="0" y="0"/>
            <a:chExt cx="2709333" cy="4816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3" cy="4816592"/>
            </a:xfrm>
            <a:custGeom>
              <a:avLst/>
              <a:gdLst/>
              <a:ahLst/>
              <a:cxnLst/>
              <a:rect l="l" t="t" r="r" b="b"/>
              <a:pathLst>
                <a:path w="2709333" h="4816592">
                  <a:moveTo>
                    <a:pt x="0" y="0"/>
                  </a:moveTo>
                  <a:lnTo>
                    <a:pt x="2709333" y="0"/>
                  </a:lnTo>
                  <a:lnTo>
                    <a:pt x="2709333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2709333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533986" y="2812971"/>
            <a:ext cx="7725314" cy="400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autoridad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pertenecientes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Padre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declaró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que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también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poseía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5:21–23.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37961" y="5029243"/>
            <a:ext cx="8856861" cy="3714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Describe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cambio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se produce al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comprender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Cristo es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juez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2:1–3; Mateo 7:1.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324</Words>
  <Application>Microsoft Office PowerPoint</Application>
  <PresentationFormat>Personalizado</PresentationFormat>
  <Paragraphs>57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8" baseType="lpstr">
      <vt:lpstr>Aptos</vt:lpstr>
      <vt:lpstr>Arimo</vt:lpstr>
      <vt:lpstr>Trocchi</vt:lpstr>
      <vt:lpstr>Arimo Bold</vt:lpstr>
      <vt:lpstr>Rubik Semi-Bold</vt:lpstr>
      <vt:lpstr>Rubik Bold</vt:lpstr>
      <vt:lpstr>Bw Modelica 1</vt:lpstr>
      <vt:lpstr>Arial</vt:lpstr>
      <vt:lpstr>Rubik</vt:lpstr>
      <vt:lpstr>Bw Modelica 2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12 Marzo 22 de 2025</dc:title>
  <cp:lastModifiedBy>Asosur Tesorería</cp:lastModifiedBy>
  <cp:revision>4</cp:revision>
  <dcterms:created xsi:type="dcterms:W3CDTF">2006-08-16T00:00:00Z</dcterms:created>
  <dcterms:modified xsi:type="dcterms:W3CDTF">2025-03-21T14:50:32Z</dcterms:modified>
  <dc:identifier>DAGiL0QUMH8</dc:identifier>
</cp:coreProperties>
</file>