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Bw Modelica 1" panose="020B0604020202020204" charset="0"/>
      <p:regular r:id="rId22"/>
    </p:embeddedFont>
    <p:embeddedFont>
      <p:font typeface="Bw Modelica 2" panose="020B0604020202020204" charset="0"/>
      <p:regular r:id="rId23"/>
    </p:embeddedFont>
    <p:embeddedFont>
      <p:font typeface="Rubik" panose="020B0604020202020204" charset="-79"/>
      <p:regular r:id="rId24"/>
    </p:embeddedFont>
    <p:embeddedFont>
      <p:font typeface="Rubik Bold" panose="020B0604020202020204" charset="-79"/>
      <p:regular r:id="rId25"/>
    </p:embeddedFont>
    <p:embeddedFont>
      <p:font typeface="Rubik Semi-Bold" panose="020B0604020202020204" charset="-79"/>
      <p:regular r:id="rId26"/>
    </p:embeddedFont>
    <p:embeddedFont>
      <p:font typeface="Trocchi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424" autoAdjust="0"/>
  </p:normalViewPr>
  <p:slideViewPr>
    <p:cSldViewPr>
      <p:cViewPr varScale="1">
        <p:scale>
          <a:sx n="64" d="100"/>
          <a:sy n="64" d="100"/>
        </p:scale>
        <p:origin x="11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2A294-3450-4E0E-B3F1-0B0059448D5E}" type="datetimeFigureOut">
              <a:rPr lang="es-CO" smtClean="0"/>
              <a:t>13/03/2025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E556F-4088-4D90-B401-8BD8A60A8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154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www.reformacolombia.org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56F-4088-4D90-B401-8BD8A60A85DF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8046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00" b="-199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7998810" y="-52990"/>
            <a:ext cx="2341180" cy="18338800"/>
            <a:chOff x="0" y="0"/>
            <a:chExt cx="616607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6607" cy="4829972"/>
            </a:xfrm>
            <a:custGeom>
              <a:avLst/>
              <a:gdLst/>
              <a:ahLst/>
              <a:cxnLst/>
              <a:rect l="l" t="t" r="r" b="b"/>
              <a:pathLst>
                <a:path w="616607" h="4829972">
                  <a:moveTo>
                    <a:pt x="0" y="0"/>
                  </a:moveTo>
                  <a:lnTo>
                    <a:pt x="616607" y="0"/>
                  </a:lnTo>
                  <a:lnTo>
                    <a:pt x="616607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271C1A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16607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6192936" y="-1858864"/>
            <a:ext cx="5952928" cy="18338800"/>
            <a:chOff x="0" y="0"/>
            <a:chExt cx="1567849" cy="48299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67849" cy="4829972"/>
            </a:xfrm>
            <a:custGeom>
              <a:avLst/>
              <a:gdLst/>
              <a:ahLst/>
              <a:cxnLst/>
              <a:rect l="l" t="t" r="r" b="b"/>
              <a:pathLst>
                <a:path w="1567849" h="4829972">
                  <a:moveTo>
                    <a:pt x="0" y="0"/>
                  </a:moveTo>
                  <a:lnTo>
                    <a:pt x="1567849" y="0"/>
                  </a:lnTo>
                  <a:lnTo>
                    <a:pt x="1567849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302924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567849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12144495" cy="10287000"/>
            <a:chOff x="0" y="0"/>
            <a:chExt cx="3198550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98550" cy="2709333"/>
            </a:xfrm>
            <a:custGeom>
              <a:avLst/>
              <a:gdLst/>
              <a:ahLst/>
              <a:cxnLst/>
              <a:rect l="l" t="t" r="r" b="b"/>
              <a:pathLst>
                <a:path w="3198550" h="2709333">
                  <a:moveTo>
                    <a:pt x="0" y="0"/>
                  </a:moveTo>
                  <a:lnTo>
                    <a:pt x="3198550" y="0"/>
                  </a:lnTo>
                  <a:lnTo>
                    <a:pt x="3198550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02924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3198550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0"/>
              </a:blip>
              <a:stretch>
                <a:fillRect t="-35247" b="-35247"/>
              </a:stretch>
            </a:blipFill>
          </p:spPr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25E9D190-EFB9-AE93-2E6F-769DEDC00D73}"/>
              </a:ext>
            </a:extLst>
          </p:cNvPr>
          <p:cNvGrpSpPr/>
          <p:nvPr/>
        </p:nvGrpSpPr>
        <p:grpSpPr>
          <a:xfrm>
            <a:off x="1028700" y="8047893"/>
            <a:ext cx="14223964" cy="1675587"/>
            <a:chOff x="1028700" y="8047893"/>
            <a:chExt cx="14223964" cy="1675587"/>
          </a:xfrm>
        </p:grpSpPr>
        <p:sp>
          <p:nvSpPr>
            <p:cNvPr id="14" name="TextBox 14"/>
            <p:cNvSpPr txBox="1"/>
            <p:nvPr/>
          </p:nvSpPr>
          <p:spPr>
            <a:xfrm>
              <a:off x="1028700" y="8047893"/>
              <a:ext cx="6764980" cy="1675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6"/>
                </a:lnSpc>
                <a:spcBef>
                  <a:spcPct val="0"/>
                </a:spcBef>
              </a:pPr>
              <a:r>
                <a:rPr lang="en-US" sz="11663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302369" y="8765406"/>
              <a:ext cx="7950295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4249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PARALÍTICO DE BETESDA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209611" y="8926525"/>
              <a:ext cx="2185518" cy="331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sz="2124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Y EL</a:t>
              </a:r>
            </a:p>
          </p:txBody>
        </p:sp>
        <p:sp>
          <p:nvSpPr>
            <p:cNvPr id="20" name="AutoShape 20"/>
            <p:cNvSpPr/>
            <p:nvPr/>
          </p:nvSpPr>
          <p:spPr>
            <a:xfrm>
              <a:off x="7886040" y="9486771"/>
              <a:ext cx="6784181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51076" y="0"/>
            <a:ext cx="9836924" cy="10287000"/>
          </a:xfrm>
          <a:custGeom>
            <a:avLst/>
            <a:gdLst/>
            <a:ahLst/>
            <a:cxnLst/>
            <a:rect l="l" t="t" r="r" b="b"/>
            <a:pathLst>
              <a:path w="9836924" h="10287000">
                <a:moveTo>
                  <a:pt x="0" y="0"/>
                </a:moveTo>
                <a:lnTo>
                  <a:pt x="9836924" y="0"/>
                </a:lnTo>
                <a:lnTo>
                  <a:pt x="98369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799" r="-2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360097" y="0"/>
            <a:ext cx="6045994" cy="10287000"/>
            <a:chOff x="0" y="0"/>
            <a:chExt cx="159236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2361" cy="2709333"/>
            </a:xfrm>
            <a:custGeom>
              <a:avLst/>
              <a:gdLst/>
              <a:ahLst/>
              <a:cxnLst/>
              <a:rect l="l" t="t" r="r" b="b"/>
              <a:pathLst>
                <a:path w="1592361" h="2709333">
                  <a:moveTo>
                    <a:pt x="0" y="0"/>
                  </a:moveTo>
                  <a:lnTo>
                    <a:pt x="1592361" y="0"/>
                  </a:lnTo>
                  <a:lnTo>
                    <a:pt x="1592361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592361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73896" y="0"/>
            <a:ext cx="6045994" cy="10287000"/>
            <a:chOff x="0" y="0"/>
            <a:chExt cx="1592361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2361" cy="2709333"/>
            </a:xfrm>
            <a:custGeom>
              <a:avLst/>
              <a:gdLst/>
              <a:ahLst/>
              <a:cxnLst/>
              <a:rect l="l" t="t" r="r" b="b"/>
              <a:pathLst>
                <a:path w="1592361" h="2709333">
                  <a:moveTo>
                    <a:pt x="0" y="0"/>
                  </a:moveTo>
                  <a:lnTo>
                    <a:pt x="1592361" y="0"/>
                  </a:lnTo>
                  <a:lnTo>
                    <a:pt x="1592361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592361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03767" y="2887998"/>
            <a:ext cx="9462632" cy="151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CAMINANDO EN NOVEDAD DE VIDA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0682" y="6543562"/>
            <a:ext cx="9625717" cy="146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ayuda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a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vencer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Efesios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2:1–6.</a:t>
            </a:r>
            <a:endParaRPr lang="en-US" sz="4816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96" b="-14296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12867" y="4402537"/>
            <a:ext cx="11830497" cy="238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Describe la </a:t>
            </a:r>
            <a:r>
              <a:rPr lang="en-US" sz="5233" dirty="0" err="1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paz</a:t>
            </a:r>
            <a:r>
              <a:rPr lang="en-US" sz="5233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 que </a:t>
            </a:r>
            <a:r>
              <a:rPr lang="en-US" sz="5233" dirty="0" err="1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viene</a:t>
            </a:r>
            <a:r>
              <a:rPr lang="en-US" sz="5233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 a </a:t>
            </a:r>
            <a:r>
              <a:rPr lang="en-US" sz="5233" dirty="0" err="1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través</a:t>
            </a:r>
            <a:r>
              <a:rPr lang="en-US" sz="5233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la </a:t>
            </a:r>
            <a:r>
              <a:rPr lang="en-US" sz="5233" dirty="0" err="1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fortaleza</a:t>
            </a:r>
            <a:r>
              <a:rPr lang="en-US" sz="5233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Cristo. </a:t>
            </a:r>
            <a:r>
              <a:rPr lang="en-US" sz="3200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Romanos 8:3–6.</a:t>
            </a:r>
            <a:endParaRPr lang="en-US" sz="5233" dirty="0">
              <a:solidFill>
                <a:srgbClr val="FEFEFE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0320" y="3719668"/>
            <a:ext cx="10080733" cy="2472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  <a:spcBef>
                <a:spcPct val="0"/>
              </a:spcBef>
            </a:pP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Ignorando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bendición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concedida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paralítico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airaron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1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141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5:9 (</a:t>
            </a:r>
            <a:r>
              <a:rPr lang="en-US" sz="2400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4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), 10.</a:t>
            </a:r>
            <a:endParaRPr lang="en-US" sz="4141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19462" y="1004879"/>
            <a:ext cx="12026178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IRA DE LOS FARISEOS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981359"/>
            <a:ext cx="16502986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sábado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23:4.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38701" y="4260240"/>
            <a:ext cx="16836333" cy="137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relacionó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con la ley de Dios y con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sábado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42:21.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05382" y="1247757"/>
            <a:ext cx="12756784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SÁBADO Y SU OBJETIVO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7000"/>
            </a:blip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641407" y="6104591"/>
            <a:ext cx="13948706" cy="177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se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sábado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20:8–11.</a:t>
            </a:r>
            <a:endParaRPr lang="en-US" sz="5848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8F113718-1334-31C5-3748-7B82548A4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91"/>
            <a:ext cx="7346700" cy="10287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4AC3686-70AE-4450-3F46-DB6A9DDF336A}"/>
              </a:ext>
            </a:extLst>
          </p:cNvPr>
          <p:cNvSpPr txBox="1"/>
          <p:nvPr/>
        </p:nvSpPr>
        <p:spPr>
          <a:xfrm>
            <a:off x="8610600" y="4300942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/>
              <a:t>WhatsApp</a:t>
            </a:r>
            <a:r>
              <a:rPr lang="es-MX" sz="5400" b="1" dirty="0"/>
              <a:t> </a:t>
            </a:r>
            <a:br>
              <a:rPr lang="es-MX" sz="5400" b="1" dirty="0"/>
            </a:br>
            <a:r>
              <a:rPr lang="es-MX" sz="5400" b="1" dirty="0"/>
              <a:t>321 9810853</a:t>
            </a:r>
            <a:br>
              <a:rPr lang="es-MX" sz="5400" b="1" dirty="0"/>
            </a:br>
            <a:r>
              <a:rPr lang="es-MX" sz="5400" b="1" dirty="0"/>
              <a:t>316 6294938</a:t>
            </a:r>
            <a:endParaRPr lang="es-CO" sz="5400" b="1" dirty="0"/>
          </a:p>
        </p:txBody>
      </p:sp>
      <p:pic>
        <p:nvPicPr>
          <p:cNvPr id="1026" name="Picture 2" descr="Whatsapp Logo Sitio Web - Imagen gratis en Pixabay">
            <a:extLst>
              <a:ext uri="{FF2B5EF4-FFF2-40B4-BE49-F238E27FC236}">
                <a16:creationId xmlns:a16="http://schemas.microsoft.com/office/drawing/2014/main" id="{AE753187-E4E4-D010-1D75-1CD7EE3A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450" y="2095500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CF6412-ECC2-BC04-2903-5B244F53673C}"/>
              </a:ext>
            </a:extLst>
          </p:cNvPr>
          <p:cNvSpPr txBox="1"/>
          <p:nvPr/>
        </p:nvSpPr>
        <p:spPr>
          <a:xfrm>
            <a:off x="8610600" y="92132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/>
              <a:t>www.reformacolombia.org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6155688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3333" t="-21725" r="-39254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234" r="-34718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06" r="-24906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585364"/>
            <a:ext cx="3653274" cy="69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LLAMANDO LA </a:t>
            </a:r>
          </a:p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ATENCIÓN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585364"/>
            <a:ext cx="3077508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CURACIÓN Y SALVACIÓN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575737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UNA SÚPLICA DE HUMILDAD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23503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ACTITUDES </a:t>
            </a:r>
          </a:p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OPUESTAS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56892"/>
            <a:ext cx="3251621" cy="37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INDICIO DE DUDA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y el Hijo del Noble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0FD8F-E3B7-CBFD-060F-812879AD5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13BF62-96FE-29B9-4A0B-73F71AAFE5A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00" b="-1999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B5274E9-C2B3-9598-A6EA-563E5FC4ED85}"/>
              </a:ext>
            </a:extLst>
          </p:cNvPr>
          <p:cNvGrpSpPr/>
          <p:nvPr/>
        </p:nvGrpSpPr>
        <p:grpSpPr>
          <a:xfrm rot="-5400000">
            <a:off x="7998810" y="-52990"/>
            <a:ext cx="2341180" cy="18338800"/>
            <a:chOff x="0" y="0"/>
            <a:chExt cx="616607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61E628D-CBF9-0703-7979-2B4CD5A36D20}"/>
                </a:ext>
              </a:extLst>
            </p:cNvPr>
            <p:cNvSpPr/>
            <p:nvPr/>
          </p:nvSpPr>
          <p:spPr>
            <a:xfrm>
              <a:off x="0" y="0"/>
              <a:ext cx="616607" cy="4829972"/>
            </a:xfrm>
            <a:custGeom>
              <a:avLst/>
              <a:gdLst/>
              <a:ahLst/>
              <a:cxnLst/>
              <a:rect l="l" t="t" r="r" b="b"/>
              <a:pathLst>
                <a:path w="616607" h="4829972">
                  <a:moveTo>
                    <a:pt x="0" y="0"/>
                  </a:moveTo>
                  <a:lnTo>
                    <a:pt x="616607" y="0"/>
                  </a:lnTo>
                  <a:lnTo>
                    <a:pt x="616607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271C1A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08D8EB7-842D-7FCE-E25D-01D63D7B993C}"/>
                </a:ext>
              </a:extLst>
            </p:cNvPr>
            <p:cNvSpPr txBox="1"/>
            <p:nvPr/>
          </p:nvSpPr>
          <p:spPr>
            <a:xfrm>
              <a:off x="0" y="0"/>
              <a:ext cx="616607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FE41594-A99C-B6EF-DD4F-CB0422100D6A}"/>
              </a:ext>
            </a:extLst>
          </p:cNvPr>
          <p:cNvGrpSpPr/>
          <p:nvPr/>
        </p:nvGrpSpPr>
        <p:grpSpPr>
          <a:xfrm rot="-5400000">
            <a:off x="6192936" y="-1858864"/>
            <a:ext cx="5952928" cy="18338800"/>
            <a:chOff x="0" y="0"/>
            <a:chExt cx="1567849" cy="482997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7689971-E5CB-F3D7-A10E-902FE83AB24A}"/>
                </a:ext>
              </a:extLst>
            </p:cNvPr>
            <p:cNvSpPr/>
            <p:nvPr/>
          </p:nvSpPr>
          <p:spPr>
            <a:xfrm>
              <a:off x="0" y="0"/>
              <a:ext cx="1567849" cy="4829972"/>
            </a:xfrm>
            <a:custGeom>
              <a:avLst/>
              <a:gdLst/>
              <a:ahLst/>
              <a:cxnLst/>
              <a:rect l="l" t="t" r="r" b="b"/>
              <a:pathLst>
                <a:path w="1567849" h="4829972">
                  <a:moveTo>
                    <a:pt x="0" y="0"/>
                  </a:moveTo>
                  <a:lnTo>
                    <a:pt x="1567849" y="0"/>
                  </a:lnTo>
                  <a:lnTo>
                    <a:pt x="1567849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302924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E395796-A59D-B806-E92E-31FCD0D97DBA}"/>
                </a:ext>
              </a:extLst>
            </p:cNvPr>
            <p:cNvSpPr txBox="1"/>
            <p:nvPr/>
          </p:nvSpPr>
          <p:spPr>
            <a:xfrm>
              <a:off x="0" y="0"/>
              <a:ext cx="1567849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EFE69899-0DBA-ECF0-1B44-A02FCFD73B78}"/>
              </a:ext>
            </a:extLst>
          </p:cNvPr>
          <p:cNvGrpSpPr/>
          <p:nvPr/>
        </p:nvGrpSpPr>
        <p:grpSpPr>
          <a:xfrm>
            <a:off x="0" y="0"/>
            <a:ext cx="12144495" cy="10287000"/>
            <a:chOff x="0" y="0"/>
            <a:chExt cx="3198550" cy="270933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7F41D3C-6AE7-2B4F-BD6E-1204AC9BA2ED}"/>
                </a:ext>
              </a:extLst>
            </p:cNvPr>
            <p:cNvSpPr/>
            <p:nvPr/>
          </p:nvSpPr>
          <p:spPr>
            <a:xfrm>
              <a:off x="0" y="0"/>
              <a:ext cx="3198550" cy="2709333"/>
            </a:xfrm>
            <a:custGeom>
              <a:avLst/>
              <a:gdLst/>
              <a:ahLst/>
              <a:cxnLst/>
              <a:rect l="l" t="t" r="r" b="b"/>
              <a:pathLst>
                <a:path w="3198550" h="2709333">
                  <a:moveTo>
                    <a:pt x="0" y="0"/>
                  </a:moveTo>
                  <a:lnTo>
                    <a:pt x="3198550" y="0"/>
                  </a:lnTo>
                  <a:lnTo>
                    <a:pt x="3198550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02924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F184911-CD32-541B-6270-96E4F0276412}"/>
                </a:ext>
              </a:extLst>
            </p:cNvPr>
            <p:cNvSpPr txBox="1"/>
            <p:nvPr/>
          </p:nvSpPr>
          <p:spPr>
            <a:xfrm>
              <a:off x="0" y="0"/>
              <a:ext cx="3198550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0C6E87C-4C50-215E-C622-6AA3FA7F2F6C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3992354-0161-4F4D-3D39-7D33E3A6A6EB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475E48C6-F40F-0147-64D3-13D139D3D759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9A2DEF07-1F03-CCEE-C460-D7BF8A809C56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9B97657-5B6F-9B29-6C4C-E5615E551DB4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0"/>
              </a:blip>
              <a:stretch>
                <a:fillRect t="-35247" b="-35247"/>
              </a:stretch>
            </a:blipFill>
          </p:spPr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1EB28AC-6A7B-1DA2-3BAE-D36E5B132A6D}"/>
              </a:ext>
            </a:extLst>
          </p:cNvPr>
          <p:cNvGrpSpPr/>
          <p:nvPr/>
        </p:nvGrpSpPr>
        <p:grpSpPr>
          <a:xfrm>
            <a:off x="1028700" y="8047893"/>
            <a:ext cx="14223964" cy="1675587"/>
            <a:chOff x="1028700" y="8047893"/>
            <a:chExt cx="14223964" cy="1675587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18F9FBA-A583-AF3E-CB56-2D1F92BE6246}"/>
                </a:ext>
              </a:extLst>
            </p:cNvPr>
            <p:cNvSpPr txBox="1"/>
            <p:nvPr/>
          </p:nvSpPr>
          <p:spPr>
            <a:xfrm>
              <a:off x="1028700" y="8047893"/>
              <a:ext cx="6764980" cy="1675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6"/>
                </a:lnSpc>
                <a:spcBef>
                  <a:spcPct val="0"/>
                </a:spcBef>
              </a:pPr>
              <a:r>
                <a:rPr lang="en-US" sz="11663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2A44339D-323E-10D8-D74A-003EE3FB90A7}"/>
                </a:ext>
              </a:extLst>
            </p:cNvPr>
            <p:cNvSpPr txBox="1"/>
            <p:nvPr/>
          </p:nvSpPr>
          <p:spPr>
            <a:xfrm>
              <a:off x="7302369" y="8765406"/>
              <a:ext cx="7950295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4249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PARALÍTICO DE BETESDA</a:t>
              </a: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215BDAC-9730-320F-6EF8-10E4818D1103}"/>
                </a:ext>
              </a:extLst>
            </p:cNvPr>
            <p:cNvSpPr txBox="1"/>
            <p:nvPr/>
          </p:nvSpPr>
          <p:spPr>
            <a:xfrm>
              <a:off x="6209611" y="8926525"/>
              <a:ext cx="2185518" cy="331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sz="2124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Y EL</a:t>
              </a:r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38C56515-454E-B629-94F2-EF5732D62913}"/>
                </a:ext>
              </a:extLst>
            </p:cNvPr>
            <p:cNvSpPr/>
            <p:nvPr/>
          </p:nvSpPr>
          <p:spPr>
            <a:xfrm>
              <a:off x="7886040" y="9486771"/>
              <a:ext cx="6784181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</p:spTree>
    <p:extLst>
      <p:ext uri="{BB962C8B-B14F-4D97-AF65-F5344CB8AC3E}">
        <p14:creationId xmlns:p14="http://schemas.microsoft.com/office/powerpoint/2010/main" val="15272891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000"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1864488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6917562" y="-2002317"/>
            <a:ext cx="4452875" cy="18288000"/>
            <a:chOff x="0" y="0"/>
            <a:chExt cx="1172774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87475" y="1161881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LAS AGUAS CURATIVAS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4937" y="3997542"/>
            <a:ext cx="17168702" cy="120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¿Con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propósito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iban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Jerusalén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lisiados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5:2, 3.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474670"/>
            <a:ext cx="18288000" cy="5812330"/>
          </a:xfrm>
          <a:custGeom>
            <a:avLst/>
            <a:gdLst/>
            <a:ahLst/>
            <a:cxnLst/>
            <a:rect l="l" t="t" r="r" b="b"/>
            <a:pathLst>
              <a:path w="18288000" h="5812330">
                <a:moveTo>
                  <a:pt x="0" y="0"/>
                </a:moveTo>
                <a:lnTo>
                  <a:pt x="18288000" y="0"/>
                </a:lnTo>
                <a:lnTo>
                  <a:pt x="18288000" y="5812330"/>
                </a:lnTo>
                <a:lnTo>
                  <a:pt x="0" y="581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686" b="-24074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2526710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4937" y="4050361"/>
            <a:ext cx="17168702" cy="120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creencia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tenía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gente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estanque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Betesda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5:4.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6691632"/>
            <a:ext cx="17168702" cy="125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comenzó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interacción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Jesús y un hombre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estanque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5:5–7.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28880" y="469593"/>
            <a:ext cx="8936153" cy="5307639"/>
          </a:xfrm>
          <a:custGeom>
            <a:avLst/>
            <a:gdLst/>
            <a:ahLst/>
            <a:cxnLst/>
            <a:rect l="l" t="t" r="r" b="b"/>
            <a:pathLst>
              <a:path w="8936153" h="5307639">
                <a:moveTo>
                  <a:pt x="0" y="0"/>
                </a:moveTo>
                <a:lnTo>
                  <a:pt x="8936153" y="0"/>
                </a:lnTo>
                <a:lnTo>
                  <a:pt x="8936153" y="5307639"/>
                </a:lnTo>
                <a:lnTo>
                  <a:pt x="0" y="5307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876" t="-37247" r="-37721" b="-93814"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8900305" y="2542331"/>
            <a:ext cx="8964728" cy="3244426"/>
            <a:chOff x="0" y="0"/>
            <a:chExt cx="2361081" cy="8544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61081" cy="854499"/>
            </a:xfrm>
            <a:custGeom>
              <a:avLst/>
              <a:gdLst/>
              <a:ahLst/>
              <a:cxnLst/>
              <a:rect l="l" t="t" r="r" b="b"/>
              <a:pathLst>
                <a:path w="2361081" h="854499">
                  <a:moveTo>
                    <a:pt x="0" y="0"/>
                  </a:moveTo>
                  <a:lnTo>
                    <a:pt x="2361081" y="0"/>
                  </a:lnTo>
                  <a:lnTo>
                    <a:pt x="2361081" y="854499"/>
                  </a:lnTo>
                  <a:lnTo>
                    <a:pt x="0" y="854499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361081" cy="854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05133" y="3215047"/>
            <a:ext cx="7427154" cy="4957625"/>
          </a:xfrm>
          <a:custGeom>
            <a:avLst/>
            <a:gdLst/>
            <a:ahLst/>
            <a:cxnLst/>
            <a:rect l="l" t="t" r="r" b="b"/>
            <a:pathLst>
              <a:path w="7427154" h="4957625">
                <a:moveTo>
                  <a:pt x="0" y="0"/>
                </a:moveTo>
                <a:lnTo>
                  <a:pt x="7427154" y="0"/>
                </a:lnTo>
                <a:lnTo>
                  <a:pt x="7427154" y="4957625"/>
                </a:lnTo>
                <a:lnTo>
                  <a:pt x="0" y="4957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81781" y="3521270"/>
            <a:ext cx="8856861" cy="371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tarea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humanamente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imposible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mandó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al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paralítico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con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5:8, 9 (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18710" y="852512"/>
            <a:ext cx="1279230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DIFERENTES TIPOS DE PARÁLISIS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273966" y="-1727034"/>
            <a:ext cx="10287000" cy="13741068"/>
            <a:chOff x="0" y="0"/>
            <a:chExt cx="2709333" cy="36190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3" cy="3619047"/>
            </a:xfrm>
            <a:custGeom>
              <a:avLst/>
              <a:gdLst/>
              <a:ahLst/>
              <a:cxnLst/>
              <a:rect l="l" t="t" r="r" b="b"/>
              <a:pathLst>
                <a:path w="2709333" h="3619047">
                  <a:moveTo>
                    <a:pt x="0" y="0"/>
                  </a:moveTo>
                  <a:lnTo>
                    <a:pt x="2709333" y="0"/>
                  </a:lnTo>
                  <a:lnTo>
                    <a:pt x="2709333" y="3619047"/>
                  </a:lnTo>
                  <a:lnTo>
                    <a:pt x="0" y="361904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709333" cy="361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6273966" y="-1727034"/>
            <a:ext cx="10287000" cy="13741068"/>
            <a:chOff x="0" y="0"/>
            <a:chExt cx="2709333" cy="36190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3619047"/>
            </a:xfrm>
            <a:custGeom>
              <a:avLst/>
              <a:gdLst/>
              <a:ahLst/>
              <a:cxnLst/>
              <a:rect l="l" t="t" r="r" b="b"/>
              <a:pathLst>
                <a:path w="2709333" h="3619047">
                  <a:moveTo>
                    <a:pt x="0" y="0"/>
                  </a:moveTo>
                  <a:lnTo>
                    <a:pt x="2709333" y="0"/>
                  </a:lnTo>
                  <a:lnTo>
                    <a:pt x="2709333" y="3619047"/>
                  </a:lnTo>
                  <a:lnTo>
                    <a:pt x="0" y="361904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361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4000500" y="-4000500"/>
            <a:ext cx="10287000" cy="18288000"/>
            <a:chOff x="0" y="0"/>
            <a:chExt cx="2709333" cy="4816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3" cy="4816592"/>
            </a:xfrm>
            <a:custGeom>
              <a:avLst/>
              <a:gdLst/>
              <a:ahLst/>
              <a:cxnLst/>
              <a:rect l="l" t="t" r="r" b="b"/>
              <a:pathLst>
                <a:path w="2709333" h="4816592">
                  <a:moveTo>
                    <a:pt x="0" y="0"/>
                  </a:moveTo>
                  <a:lnTo>
                    <a:pt x="2709333" y="0"/>
                  </a:lnTo>
                  <a:lnTo>
                    <a:pt x="270933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709333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9794784" y="2333648"/>
            <a:ext cx="7725314" cy="4843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¿En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encuentran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personas que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separadas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1:5, 6; Romanos 7:24.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60" r="-1016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22781" y="4029096"/>
            <a:ext cx="8856861" cy="222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único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remedio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semejante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9:34.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343</Words>
  <Application>Microsoft Office PowerPoint</Application>
  <PresentationFormat>Personalizado</PresentationFormat>
  <Paragraphs>59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Rubik Semi-Bold</vt:lpstr>
      <vt:lpstr>Rubik Bold</vt:lpstr>
      <vt:lpstr>Arial</vt:lpstr>
      <vt:lpstr>Bw Modelica 2</vt:lpstr>
      <vt:lpstr>Arimo</vt:lpstr>
      <vt:lpstr>Calibri</vt:lpstr>
      <vt:lpstr>Trocchi</vt:lpstr>
      <vt:lpstr>Aptos</vt:lpstr>
      <vt:lpstr>Bw Modelica 1</vt:lpstr>
      <vt:lpstr>Rubik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11 Marzo 15 de 2025</dc:title>
  <dc:creator>User</dc:creator>
  <cp:lastModifiedBy>User</cp:lastModifiedBy>
  <cp:revision>5</cp:revision>
  <dcterms:created xsi:type="dcterms:W3CDTF">2006-08-16T00:00:00Z</dcterms:created>
  <dcterms:modified xsi:type="dcterms:W3CDTF">2025-03-13T15:28:49Z</dcterms:modified>
  <dc:identifier>DAGhncC5oXQ</dc:identifier>
</cp:coreProperties>
</file>